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1" r:id="rId3"/>
    <p:sldId id="270" r:id="rId4"/>
    <p:sldId id="272" r:id="rId5"/>
    <p:sldId id="273" r:id="rId6"/>
    <p:sldId id="259" r:id="rId7"/>
    <p:sldId id="274" r:id="rId8"/>
    <p:sldId id="275" r:id="rId9"/>
    <p:sldId id="278" r:id="rId10"/>
    <p:sldId id="279" r:id="rId11"/>
    <p:sldId id="277" r:id="rId12"/>
    <p:sldId id="283" r:id="rId13"/>
    <p:sldId id="281" r:id="rId14"/>
  </p:sldIdLst>
  <p:sldSz cx="12192000" cy="6858000"/>
  <p:notesSz cx="6884988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473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079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42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01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0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56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174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97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080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01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626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A958B-13A3-4E3E-8635-FDEFD262477C}" type="datetimeFigureOut">
              <a:rPr lang="es-ES" smtClean="0"/>
              <a:t>03/04/2023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7D961-5BF0-4A87-8790-C439CE6537A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19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kdurango.solasgune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kdurango.solasgune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67113" y="2075079"/>
            <a:ext cx="877454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Durangoko</a:t>
            </a:r>
            <a:endParaRPr lang="es-ES" sz="4400" dirty="0" smtClean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algn="ctr"/>
            <a:r>
              <a:rPr lang="es-ES" sz="48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Haurren</a:t>
            </a:r>
            <a:r>
              <a:rPr lang="es-ES" sz="48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48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Kontseilua</a:t>
            </a:r>
            <a:endParaRPr lang="es-ES" sz="48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algn="ctr"/>
            <a:r>
              <a:rPr lang="es-ES" sz="44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2021-2022</a:t>
            </a:r>
            <a:endParaRPr lang="es-ES" sz="44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4" name="Imagen 3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4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 txBox="1">
            <a:spLocks/>
          </p:cNvSpPr>
          <p:nvPr/>
        </p:nvSpPr>
        <p:spPr>
          <a:xfrm>
            <a:off x="6623855" y="652604"/>
            <a:ext cx="4851220" cy="10372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EGUTEGIA</a:t>
            </a:r>
          </a:p>
          <a:p>
            <a:pPr algn="r"/>
            <a:r>
              <a:rPr lang="es-ES" sz="28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UK</a:t>
            </a:r>
            <a:r>
              <a:rPr lang="es-ES" sz="40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2021-22</a:t>
            </a:r>
            <a:endParaRPr lang="es-ES" sz="40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070063" y="2451594"/>
            <a:ext cx="50530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000" dirty="0" smtClean="0"/>
          </a:p>
          <a:p>
            <a:pPr algn="ctr"/>
            <a:r>
              <a:rPr lang="es-ES" sz="2800" b="1" dirty="0" smtClean="0"/>
              <a:t>URRIAK 28 </a:t>
            </a:r>
            <a:r>
              <a:rPr lang="es-ES" sz="2800" dirty="0" smtClean="0"/>
              <a:t>DE OCTUBRE</a:t>
            </a:r>
          </a:p>
          <a:p>
            <a:pPr algn="ctr"/>
            <a:endParaRPr lang="es-ES" sz="2800" dirty="0" smtClean="0"/>
          </a:p>
          <a:p>
            <a:pPr algn="ctr"/>
            <a:r>
              <a:rPr lang="es-ES" sz="2800" b="1" dirty="0" smtClean="0"/>
              <a:t>AZAROAK 25 </a:t>
            </a:r>
            <a:r>
              <a:rPr lang="es-ES" sz="2800" dirty="0" smtClean="0"/>
              <a:t>DE NOVIEMBRE</a:t>
            </a:r>
          </a:p>
          <a:p>
            <a:pPr algn="ctr"/>
            <a:endParaRPr lang="es-ES" sz="2800" dirty="0" smtClean="0"/>
          </a:p>
          <a:p>
            <a:pPr algn="ctr"/>
            <a:r>
              <a:rPr lang="es-ES" sz="2800" b="1" dirty="0" smtClean="0"/>
              <a:t>ABENDUAK 9 </a:t>
            </a:r>
            <a:r>
              <a:rPr lang="es-ES" sz="2800" dirty="0" smtClean="0"/>
              <a:t>DE DICIEMBRE</a:t>
            </a:r>
          </a:p>
          <a:p>
            <a:pPr algn="ctr"/>
            <a:endParaRPr lang="es-ES" sz="2800" dirty="0" smtClean="0"/>
          </a:p>
          <a:p>
            <a:pPr algn="ctr"/>
            <a:endParaRPr lang="es-ES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0" name="Imagen 9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79" y="652604"/>
            <a:ext cx="3876541" cy="258436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79" y="3463624"/>
            <a:ext cx="3876541" cy="258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1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0162" y="1623274"/>
            <a:ext cx="8160914" cy="199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Pasaden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ikasturteko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gaia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:</a:t>
            </a:r>
            <a:endParaRPr lang="es-ES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972872" y="3013654"/>
            <a:ext cx="5795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“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Zer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gabezia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antzematen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dituzue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zuen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herrian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?”</a:t>
            </a:r>
            <a:endParaRPr lang="es-ES" sz="2800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99" y="6243399"/>
            <a:ext cx="1506063" cy="530815"/>
          </a:xfrm>
          <a:prstGeom prst="rect">
            <a:avLst/>
          </a:prstGeom>
        </p:spPr>
      </p:pic>
      <p:pic>
        <p:nvPicPr>
          <p:cNvPr id="9" name="Imagen 8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662" y="6394287"/>
            <a:ext cx="1035127" cy="22165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082604" y="4608283"/>
            <a:ext cx="3953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https://ukdurango.solasgune.com</a:t>
            </a:r>
            <a:r>
              <a:rPr lang="es-ES" dirty="0" smtClean="0">
                <a:hlinkClick r:id="rId4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649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0162" y="1623274"/>
            <a:ext cx="8160914" cy="199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Aurtengo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gaia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/</a:t>
            </a:r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erronkak</a:t>
            </a:r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:</a:t>
            </a:r>
            <a:endParaRPr lang="es-ES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570409" y="3026533"/>
            <a:ext cx="69782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“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Pasaden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ikasturtean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egindako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proposamen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batzuk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arduradunekin</a:t>
            </a:r>
            <a:r>
              <a:rPr lang="es-ES" sz="2800" dirty="0">
                <a:latin typeface="Alef" panose="00000500000000000000" pitchFamily="2" charset="-79"/>
                <a:cs typeface="Alef" panose="00000500000000000000" pitchFamily="2" charset="-79"/>
              </a:rPr>
              <a:t> batera </a:t>
            </a:r>
            <a:r>
              <a:rPr lang="es-ES" sz="2800" dirty="0" err="1">
                <a:latin typeface="Alef" panose="00000500000000000000" pitchFamily="2" charset="-79"/>
                <a:cs typeface="Alef" panose="00000500000000000000" pitchFamily="2" charset="-79"/>
              </a:rPr>
              <a:t>landu</a:t>
            </a:r>
            <a:r>
              <a:rPr lang="es-ES" sz="2800" dirty="0">
                <a:latin typeface="Alef" panose="00000500000000000000" pitchFamily="2" charset="-79"/>
                <a:cs typeface="Alef" panose="00000500000000000000" pitchFamily="2" charset="-79"/>
              </a:rPr>
              <a:t> eta </a:t>
            </a:r>
            <a:r>
              <a:rPr lang="es-ES" sz="2800" dirty="0" err="1" smtClean="0">
                <a:latin typeface="Alef" panose="00000500000000000000" pitchFamily="2" charset="-79"/>
                <a:cs typeface="Alef" panose="00000500000000000000" pitchFamily="2" charset="-79"/>
              </a:rPr>
              <a:t>sakondu</a:t>
            </a:r>
            <a:r>
              <a:rPr lang="es-ES" sz="2800" dirty="0" smtClean="0">
                <a:latin typeface="Alef" panose="00000500000000000000" pitchFamily="2" charset="-79"/>
                <a:cs typeface="Alef" panose="00000500000000000000" pitchFamily="2" charset="-79"/>
              </a:rPr>
              <a:t>.” </a:t>
            </a:r>
            <a:endParaRPr lang="es-ES" sz="2800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99" y="6243399"/>
            <a:ext cx="1506063" cy="530815"/>
          </a:xfrm>
          <a:prstGeom prst="rect">
            <a:avLst/>
          </a:prstGeom>
        </p:spPr>
      </p:pic>
      <p:pic>
        <p:nvPicPr>
          <p:cNvPr id="9" name="Imagen 8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662" y="6394287"/>
            <a:ext cx="1035127" cy="22165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082604" y="5022757"/>
            <a:ext cx="3953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https://ukdurango.solasgune.com</a:t>
            </a:r>
            <a:r>
              <a:rPr lang="es-ES" dirty="0" smtClean="0">
                <a:hlinkClick r:id="rId4"/>
              </a:rPr>
              <a:t>/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88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12566" y="2448566"/>
            <a:ext cx="87745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Eskerrik</a:t>
            </a:r>
            <a:r>
              <a:rPr lang="es-ES" sz="44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sz="44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asko</a:t>
            </a:r>
            <a:endParaRPr lang="es-ES" sz="44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algn="ctr"/>
            <a:r>
              <a:rPr lang="es-ES" sz="4400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denoi</a:t>
            </a:r>
            <a:r>
              <a:rPr lang="es-ES" sz="44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!</a:t>
            </a:r>
            <a:endParaRPr lang="es-ES" sz="44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4" name="Imagen 3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0755" y="415177"/>
            <a:ext cx="8974983" cy="1072154"/>
          </a:xfrm>
        </p:spPr>
        <p:txBody>
          <a:bodyPr>
            <a:normAutofit/>
          </a:bodyPr>
          <a:lstStyle/>
          <a:p>
            <a:r>
              <a:rPr lang="es-ES" dirty="0" err="1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Haurren</a:t>
            </a:r>
            <a:r>
              <a:rPr lang="es-ES" dirty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dirty="0" err="1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Hirien</a:t>
            </a:r>
            <a:r>
              <a:rPr lang="es-ES" dirty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es-ES" dirty="0" err="1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Sarea</a:t>
            </a:r>
            <a:endParaRPr lang="es-ES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4" name="Imagen 3" descr="Captura de pantalla 2020-02-26 a las 11.30.5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82" y="278465"/>
            <a:ext cx="1456073" cy="108192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718808" y="1636174"/>
            <a:ext cx="7033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Haurren</a:t>
            </a:r>
            <a:r>
              <a:rPr lang="es-ES" dirty="0"/>
              <a:t> </a:t>
            </a:r>
            <a:r>
              <a:rPr lang="es-ES" dirty="0" err="1"/>
              <a:t>Hiria</a:t>
            </a:r>
            <a:r>
              <a:rPr lang="es-ES" dirty="0"/>
              <a:t>, </a:t>
            </a:r>
            <a:r>
              <a:rPr lang="es-ES" b="1" dirty="0"/>
              <a:t>Francesco </a:t>
            </a:r>
            <a:r>
              <a:rPr lang="es-ES" b="1" dirty="0" err="1"/>
              <a:t>Tonicciren</a:t>
            </a:r>
            <a:r>
              <a:rPr lang="es-ES" b="1" dirty="0"/>
              <a:t> </a:t>
            </a:r>
            <a:r>
              <a:rPr lang="es-ES" dirty="0" err="1"/>
              <a:t>proposamena</a:t>
            </a:r>
            <a:r>
              <a:rPr lang="es-ES" dirty="0"/>
              <a:t>, </a:t>
            </a:r>
            <a:r>
              <a:rPr lang="es-ES" dirty="0" err="1"/>
              <a:t>Hiria</a:t>
            </a:r>
            <a:r>
              <a:rPr lang="es-ES" dirty="0"/>
              <a:t> “</a:t>
            </a:r>
            <a:r>
              <a:rPr lang="es-ES" dirty="0" err="1"/>
              <a:t>umetasun</a:t>
            </a:r>
            <a:r>
              <a:rPr lang="es-ES" dirty="0"/>
              <a:t>” </a:t>
            </a:r>
            <a:r>
              <a:rPr lang="es-ES" dirty="0" err="1"/>
              <a:t>parametroaren</a:t>
            </a:r>
            <a:r>
              <a:rPr lang="es-ES" dirty="0"/>
              <a:t> </a:t>
            </a:r>
            <a:r>
              <a:rPr lang="es-ES" dirty="0" err="1"/>
              <a:t>arabera</a:t>
            </a:r>
            <a:r>
              <a:rPr lang="es-ES" dirty="0"/>
              <a:t> </a:t>
            </a:r>
            <a:r>
              <a:rPr lang="es-ES" dirty="0" err="1"/>
              <a:t>eraldatzeko</a:t>
            </a:r>
            <a:r>
              <a:rPr lang="es-ES" dirty="0"/>
              <a:t> </a:t>
            </a:r>
            <a:r>
              <a:rPr lang="es-ES" dirty="0" err="1"/>
              <a:t>proiektu</a:t>
            </a:r>
            <a:r>
              <a:rPr lang="es-ES" dirty="0"/>
              <a:t> </a:t>
            </a:r>
            <a:r>
              <a:rPr lang="es-ES" dirty="0" err="1"/>
              <a:t>politikoa</a:t>
            </a:r>
            <a:r>
              <a:rPr lang="es-ES" dirty="0"/>
              <a:t> da: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685336" y="2514882"/>
            <a:ext cx="3429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i="1" dirty="0" err="1"/>
              <a:t>Begirada</a:t>
            </a:r>
            <a:r>
              <a:rPr lang="es-ES" i="1" dirty="0"/>
              <a:t> </a:t>
            </a:r>
            <a:r>
              <a:rPr lang="es-ES" i="1" dirty="0" err="1"/>
              <a:t>aldatu</a:t>
            </a:r>
            <a:r>
              <a:rPr lang="es-ES" i="1" dirty="0"/>
              <a:t> </a:t>
            </a:r>
            <a:r>
              <a:rPr lang="es-ES" i="1" dirty="0" err="1"/>
              <a:t>edo</a:t>
            </a:r>
            <a:r>
              <a:rPr lang="es-ES" i="1" dirty="0"/>
              <a:t> </a:t>
            </a:r>
            <a:r>
              <a:rPr lang="es-ES" i="1" dirty="0" err="1"/>
              <a:t>begiak</a:t>
            </a:r>
            <a:r>
              <a:rPr lang="es-ES" i="1" dirty="0"/>
              <a:t> </a:t>
            </a:r>
            <a:r>
              <a:rPr lang="es-ES" i="1" dirty="0" err="1"/>
              <a:t>beheratu</a:t>
            </a:r>
            <a:r>
              <a:rPr lang="es-ES" i="1" dirty="0"/>
              <a:t> </a:t>
            </a:r>
            <a:r>
              <a:rPr lang="es-ES" i="1" dirty="0" err="1"/>
              <a:t>ume</a:t>
            </a:r>
            <a:r>
              <a:rPr lang="es-ES" i="1" dirty="0"/>
              <a:t> baten </a:t>
            </a:r>
            <a:r>
              <a:rPr lang="es-ES" i="1" dirty="0" err="1"/>
              <a:t>altueraraino,begien</a:t>
            </a:r>
            <a:r>
              <a:rPr lang="es-ES" i="1" dirty="0"/>
              <a:t> </a:t>
            </a:r>
            <a:r>
              <a:rPr lang="es-ES" i="1" dirty="0" err="1"/>
              <a:t>bistatik</a:t>
            </a:r>
            <a:r>
              <a:rPr lang="es-ES" i="1" dirty="0"/>
              <a:t> </a:t>
            </a:r>
            <a:r>
              <a:rPr lang="es-ES" i="1" dirty="0" err="1"/>
              <a:t>inor</a:t>
            </a:r>
            <a:r>
              <a:rPr lang="es-ES" i="1" dirty="0"/>
              <a:t> </a:t>
            </a:r>
            <a:r>
              <a:rPr lang="es-ES" i="1" dirty="0" err="1"/>
              <a:t>ez</a:t>
            </a:r>
            <a:r>
              <a:rPr lang="es-ES" i="1" dirty="0"/>
              <a:t> </a:t>
            </a:r>
            <a:r>
              <a:rPr lang="es-ES" i="1" dirty="0" err="1"/>
              <a:t>galtzeko</a:t>
            </a:r>
            <a:r>
              <a:rPr lang="es-ES" i="1" dirty="0"/>
              <a:t>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37918" y="3962374"/>
            <a:ext cx="575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Proposamena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</a:t>
            </a:r>
            <a:r>
              <a:rPr lang="es-ES" u="sng" dirty="0" err="1"/>
              <a:t>ekintza</a:t>
            </a:r>
            <a:r>
              <a:rPr lang="es-ES" u="sng" dirty="0"/>
              <a:t> </a:t>
            </a:r>
            <a:r>
              <a:rPr lang="es-ES" u="sng" dirty="0" err="1"/>
              <a:t>zehatzen</a:t>
            </a:r>
            <a:r>
              <a:rPr lang="es-ES" u="sng" dirty="0"/>
              <a:t> </a:t>
            </a:r>
            <a:r>
              <a:rPr lang="es-ES" dirty="0" err="1"/>
              <a:t>bidez</a:t>
            </a:r>
            <a:r>
              <a:rPr lang="es-ES" dirty="0"/>
              <a:t> </a:t>
            </a:r>
            <a:r>
              <a:rPr lang="es-ES" dirty="0" err="1"/>
              <a:t>hastea</a:t>
            </a:r>
            <a:r>
              <a:rPr lang="es-ES" dirty="0"/>
              <a:t> da:</a:t>
            </a:r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1746976" y="4509812"/>
            <a:ext cx="8287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Lithos Pro Regular"/>
                <a:cs typeface="Lithos Pro Regular"/>
              </a:rPr>
              <a:t>1. </a:t>
            </a:r>
            <a:r>
              <a:rPr lang="es-ES" dirty="0" err="1" smtClean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Haurren</a:t>
            </a:r>
            <a:r>
              <a:rPr lang="es-ES" dirty="0" smtClean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dirty="0" err="1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kontseilua</a:t>
            </a:r>
            <a:r>
              <a:rPr lang="es-ES" dirty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dirty="0" err="1"/>
              <a:t>sortzea</a:t>
            </a:r>
            <a:r>
              <a:rPr lang="es-ES" dirty="0"/>
              <a:t>. </a:t>
            </a:r>
          </a:p>
          <a:p>
            <a:r>
              <a:rPr lang="es-ES" dirty="0"/>
              <a:t>       </a:t>
            </a:r>
            <a:r>
              <a:rPr lang="es-ES" dirty="0" err="1"/>
              <a:t>Alkatea</a:t>
            </a:r>
            <a:r>
              <a:rPr lang="es-ES" dirty="0"/>
              <a:t> eta </a:t>
            </a:r>
            <a:r>
              <a:rPr lang="es-ES" dirty="0" err="1"/>
              <a:t>ume</a:t>
            </a:r>
            <a:r>
              <a:rPr lang="es-ES" dirty="0"/>
              <a:t> </a:t>
            </a:r>
            <a:r>
              <a:rPr lang="es-ES" dirty="0" err="1"/>
              <a:t>talde</a:t>
            </a:r>
            <a:r>
              <a:rPr lang="es-ES" dirty="0"/>
              <a:t> baten </a:t>
            </a:r>
            <a:r>
              <a:rPr lang="es-ES" dirty="0" err="1"/>
              <a:t>arteko</a:t>
            </a:r>
            <a:r>
              <a:rPr lang="es-ES" dirty="0"/>
              <a:t> </a:t>
            </a:r>
            <a:r>
              <a:rPr lang="es-ES" dirty="0" err="1"/>
              <a:t>komunikazioa</a:t>
            </a:r>
            <a:r>
              <a:rPr lang="es-ES" dirty="0"/>
              <a:t>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65555" y="5283087"/>
            <a:ext cx="834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2. </a:t>
            </a:r>
            <a:r>
              <a:rPr lang="es-ES" dirty="0" err="1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Eskola</a:t>
            </a:r>
            <a:r>
              <a:rPr lang="es-ES" dirty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dirty="0" err="1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bideak</a:t>
            </a:r>
            <a:r>
              <a:rPr lang="es-ES" dirty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dirty="0" err="1"/>
              <a:t>proiektua</a:t>
            </a:r>
            <a:r>
              <a:rPr lang="es-ES" dirty="0"/>
              <a:t> </a:t>
            </a:r>
            <a:r>
              <a:rPr lang="es-ES" dirty="0" err="1"/>
              <a:t>abiatzea</a:t>
            </a:r>
            <a:r>
              <a:rPr lang="es-ES" dirty="0"/>
              <a:t>: </a:t>
            </a:r>
          </a:p>
          <a:p>
            <a:r>
              <a:rPr lang="es-ES" dirty="0"/>
              <a:t>     </a:t>
            </a:r>
            <a:r>
              <a:rPr lang="es-ES" dirty="0" err="1"/>
              <a:t>espazio</a:t>
            </a:r>
            <a:r>
              <a:rPr lang="es-ES" dirty="0"/>
              <a:t> </a:t>
            </a:r>
            <a:r>
              <a:rPr lang="es-ES" dirty="0" err="1" smtClean="0"/>
              <a:t>komunean-publikoan</a:t>
            </a:r>
            <a:r>
              <a:rPr lang="es-ES" dirty="0" smtClean="0"/>
              <a:t> </a:t>
            </a:r>
            <a:r>
              <a:rPr lang="es-ES" dirty="0" err="1"/>
              <a:t>umeekin</a:t>
            </a:r>
            <a:r>
              <a:rPr lang="es-ES" dirty="0"/>
              <a:t> </a:t>
            </a:r>
            <a:r>
              <a:rPr lang="es-ES" dirty="0" err="1"/>
              <a:t>elkarbizitzea</a:t>
            </a:r>
            <a:endParaRPr lang="es-ES" dirty="0"/>
          </a:p>
        </p:txBody>
      </p:sp>
      <p:pic>
        <p:nvPicPr>
          <p:cNvPr id="11" name="Imagen 10" descr="Captura de pantalla 2020-02-26 a las 11.44.5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73" y="2167732"/>
            <a:ext cx="3355475" cy="376168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3" name="Imagen 12" descr="Solasgune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97378" y="1583475"/>
            <a:ext cx="6815127" cy="1003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err="1"/>
              <a:t>Haurren</a:t>
            </a:r>
            <a:r>
              <a:rPr lang="es-ES" sz="1800" dirty="0"/>
              <a:t> </a:t>
            </a:r>
            <a:r>
              <a:rPr lang="es-ES" sz="1800" dirty="0" err="1"/>
              <a:t>Kontseilua</a:t>
            </a:r>
            <a:r>
              <a:rPr lang="es-ES" sz="1800" dirty="0"/>
              <a:t> </a:t>
            </a:r>
            <a:r>
              <a:rPr lang="es-ES" sz="1800" dirty="0" err="1"/>
              <a:t>alkatetzaren</a:t>
            </a:r>
            <a:r>
              <a:rPr lang="es-ES" sz="1800" dirty="0"/>
              <a:t> </a:t>
            </a:r>
            <a:r>
              <a:rPr lang="es-ES" sz="1800" dirty="0" err="1"/>
              <a:t>organo</a:t>
            </a:r>
            <a:r>
              <a:rPr lang="es-ES" sz="1800" dirty="0"/>
              <a:t> </a:t>
            </a:r>
            <a:r>
              <a:rPr lang="es-ES" sz="1800" dirty="0" err="1"/>
              <a:t>aholku-emailea</a:t>
            </a:r>
            <a:r>
              <a:rPr lang="es-ES" sz="1800" dirty="0"/>
              <a:t> da, eta </a:t>
            </a:r>
            <a:r>
              <a:rPr lang="es-ES" sz="1800" dirty="0" err="1"/>
              <a:t>hiriari</a:t>
            </a:r>
            <a:r>
              <a:rPr lang="es-ES" sz="1800" dirty="0"/>
              <a:t> eta </a:t>
            </a:r>
            <a:r>
              <a:rPr lang="es-ES" sz="1800" dirty="0" err="1"/>
              <a:t>tokiko</a:t>
            </a:r>
            <a:r>
              <a:rPr lang="es-ES" sz="1800" dirty="0"/>
              <a:t> </a:t>
            </a:r>
            <a:r>
              <a:rPr lang="es-ES" sz="1800" dirty="0" err="1"/>
              <a:t>kudeaketari</a:t>
            </a:r>
            <a:r>
              <a:rPr lang="es-ES" sz="1800" dirty="0"/>
              <a:t> </a:t>
            </a:r>
            <a:r>
              <a:rPr lang="es-ES" sz="1800" dirty="0" err="1"/>
              <a:t>lotutako</a:t>
            </a:r>
            <a:r>
              <a:rPr lang="es-ES" sz="1800" dirty="0"/>
              <a:t> </a:t>
            </a:r>
            <a:r>
              <a:rPr lang="es-ES" sz="1800" dirty="0" err="1"/>
              <a:t>gaiei</a:t>
            </a:r>
            <a:r>
              <a:rPr lang="es-ES" sz="1800" dirty="0"/>
              <a:t> </a:t>
            </a:r>
            <a:r>
              <a:rPr lang="es-ES" sz="1800" dirty="0" err="1"/>
              <a:t>buruzko</a:t>
            </a:r>
            <a:r>
              <a:rPr lang="es-ES" sz="1800" dirty="0"/>
              <a:t> </a:t>
            </a:r>
            <a:r>
              <a:rPr lang="es-ES" sz="1800" dirty="0" err="1"/>
              <a:t>ikuspegia</a:t>
            </a:r>
            <a:r>
              <a:rPr lang="es-ES" sz="1800" dirty="0"/>
              <a:t> </a:t>
            </a:r>
            <a:r>
              <a:rPr lang="es-ES" sz="1800" dirty="0" err="1"/>
              <a:t>ematen</a:t>
            </a:r>
            <a:r>
              <a:rPr lang="es-ES" sz="1800" dirty="0"/>
              <a:t> du.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628476" y="568251"/>
            <a:ext cx="8774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ZER DA HAURREN KONTSEILUA?</a:t>
            </a:r>
            <a:endParaRPr lang="es-ES" sz="44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117910" y="5703198"/>
            <a:ext cx="5775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i="1" dirty="0"/>
              <a:t>“</a:t>
            </a:r>
            <a:r>
              <a:rPr lang="es-ES" i="1" dirty="0" err="1"/>
              <a:t>Hilean</a:t>
            </a:r>
            <a:r>
              <a:rPr lang="es-ES" i="1" dirty="0"/>
              <a:t> </a:t>
            </a:r>
            <a:r>
              <a:rPr lang="es-ES" i="1" dirty="0" err="1"/>
              <a:t>behin</a:t>
            </a:r>
            <a:r>
              <a:rPr lang="es-ES" i="1" dirty="0"/>
              <a:t> </a:t>
            </a:r>
            <a:r>
              <a:rPr lang="es-ES" i="1" dirty="0" err="1"/>
              <a:t>elkartzen</a:t>
            </a:r>
            <a:r>
              <a:rPr lang="es-ES" i="1" dirty="0"/>
              <a:t> </a:t>
            </a:r>
            <a:r>
              <a:rPr lang="es-ES" i="1" dirty="0" err="1"/>
              <a:t>garen</a:t>
            </a:r>
            <a:r>
              <a:rPr lang="es-ES" i="1" dirty="0"/>
              <a:t> </a:t>
            </a:r>
            <a:r>
              <a:rPr lang="es-ES" i="1" dirty="0" err="1"/>
              <a:t>haur</a:t>
            </a:r>
            <a:r>
              <a:rPr lang="es-ES" i="1" dirty="0"/>
              <a:t> </a:t>
            </a:r>
            <a:r>
              <a:rPr lang="es-ES" i="1" dirty="0" err="1"/>
              <a:t>talde</a:t>
            </a:r>
            <a:r>
              <a:rPr lang="es-ES" i="1" dirty="0"/>
              <a:t> </a:t>
            </a:r>
            <a:r>
              <a:rPr lang="es-ES" i="1" dirty="0" err="1"/>
              <a:t>bat</a:t>
            </a:r>
            <a:r>
              <a:rPr lang="es-ES" i="1" dirty="0"/>
              <a:t> </a:t>
            </a:r>
            <a:r>
              <a:rPr lang="es-ES" i="1" dirty="0" err="1"/>
              <a:t>gara</a:t>
            </a:r>
            <a:r>
              <a:rPr lang="es-ES" i="1" dirty="0"/>
              <a:t>,</a:t>
            </a:r>
          </a:p>
          <a:p>
            <a:pPr algn="ctr"/>
            <a:r>
              <a:rPr lang="es-ES" i="1" dirty="0"/>
              <a:t> </a:t>
            </a:r>
            <a:r>
              <a:rPr lang="es-ES" i="1" dirty="0" err="1"/>
              <a:t>herria</a:t>
            </a:r>
            <a:r>
              <a:rPr lang="es-ES" i="1" dirty="0"/>
              <a:t> </a:t>
            </a:r>
            <a:r>
              <a:rPr lang="es-ES" i="1" dirty="0" err="1"/>
              <a:t>hobetzeko</a:t>
            </a:r>
            <a:r>
              <a:rPr lang="es-ES" i="1" dirty="0"/>
              <a:t>, </a:t>
            </a:r>
            <a:r>
              <a:rPr lang="es-ES" i="1" dirty="0" err="1"/>
              <a:t>alkateari</a:t>
            </a:r>
            <a:r>
              <a:rPr lang="es-ES" i="1" dirty="0"/>
              <a:t> </a:t>
            </a:r>
            <a:r>
              <a:rPr lang="es-ES" i="1" dirty="0" err="1"/>
              <a:t>aholkuak</a:t>
            </a:r>
            <a:r>
              <a:rPr lang="es-ES" i="1" dirty="0"/>
              <a:t> </a:t>
            </a:r>
            <a:r>
              <a:rPr lang="es-ES" i="1" dirty="0" err="1"/>
              <a:t>ematen</a:t>
            </a:r>
            <a:r>
              <a:rPr lang="es-ES" i="1" dirty="0"/>
              <a:t> </a:t>
            </a:r>
            <a:r>
              <a:rPr lang="es-ES" i="1" dirty="0" err="1"/>
              <a:t>diogunak</a:t>
            </a:r>
            <a:r>
              <a:rPr lang="es-ES" i="1" dirty="0"/>
              <a:t>”.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0" name="Imagen 9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31632" r="41727" b="1"/>
          <a:stretch/>
        </p:blipFill>
        <p:spPr>
          <a:xfrm>
            <a:off x="6496733" y="2587429"/>
            <a:ext cx="2814692" cy="2641020"/>
          </a:xfrm>
          <a:prstGeom prst="rect">
            <a:avLst/>
          </a:prstGeom>
        </p:spPr>
      </p:pic>
      <p:pic>
        <p:nvPicPr>
          <p:cNvPr id="12" name="Imagen 11" descr="Captura de pantalla 2020-02-26 a las 18.26.5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95" y="2587428"/>
            <a:ext cx="3367437" cy="253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18011" y="1399271"/>
            <a:ext cx="6578484" cy="7829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dirty="0" err="1">
                <a:cs typeface="Lithos Pro Regular"/>
              </a:rPr>
              <a:t>Solasgunek</a:t>
            </a:r>
            <a:r>
              <a:rPr lang="es-ES" sz="1800" dirty="0"/>
              <a:t> </a:t>
            </a:r>
            <a:r>
              <a:rPr lang="es-ES" sz="1800" dirty="0" err="1"/>
              <a:t>garatzen</a:t>
            </a:r>
            <a:r>
              <a:rPr lang="es-ES" sz="1800" dirty="0"/>
              <a:t> </a:t>
            </a:r>
            <a:r>
              <a:rPr lang="es-ES" sz="1800" dirty="0" err="1"/>
              <a:t>duen</a:t>
            </a:r>
            <a:r>
              <a:rPr lang="es-ES" sz="1800" dirty="0"/>
              <a:t> </a:t>
            </a:r>
            <a:r>
              <a:rPr lang="es-ES" sz="1800" dirty="0" err="1">
                <a:cs typeface="Lithos Pro Regular"/>
              </a:rPr>
              <a:t>Umeen</a:t>
            </a:r>
            <a:r>
              <a:rPr lang="es-ES" sz="1800" dirty="0">
                <a:cs typeface="Lithos Pro Regular"/>
              </a:rPr>
              <a:t> </a:t>
            </a:r>
            <a:r>
              <a:rPr lang="es-ES" sz="1800" dirty="0" err="1">
                <a:cs typeface="Lithos Pro Regular"/>
              </a:rPr>
              <a:t>kontseilua</a:t>
            </a:r>
            <a:r>
              <a:rPr lang="es-ES" sz="1800" dirty="0">
                <a:cs typeface="Lithos Pro Regular"/>
              </a:rPr>
              <a:t> </a:t>
            </a:r>
            <a:r>
              <a:rPr lang="es-ES" sz="1800" dirty="0" err="1"/>
              <a:t>elkarrengandik</a:t>
            </a:r>
            <a:r>
              <a:rPr lang="es-ES" sz="1800" dirty="0"/>
              <a:t> </a:t>
            </a:r>
            <a:r>
              <a:rPr lang="es-ES" sz="1800" dirty="0" err="1"/>
              <a:t>ikasteko</a:t>
            </a:r>
            <a:r>
              <a:rPr lang="es-ES" sz="1800" dirty="0"/>
              <a:t> </a:t>
            </a:r>
            <a:r>
              <a:rPr lang="es-ES" sz="1800" dirty="0" err="1"/>
              <a:t>prozesu</a:t>
            </a:r>
            <a:r>
              <a:rPr lang="es-ES" sz="1800" dirty="0"/>
              <a:t> </a:t>
            </a:r>
            <a:r>
              <a:rPr lang="es-ES" sz="1800" dirty="0" err="1"/>
              <a:t>bat</a:t>
            </a:r>
            <a:r>
              <a:rPr lang="es-ES" sz="1800" dirty="0"/>
              <a:t> da.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481698" y="2660142"/>
            <a:ext cx="6268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2. </a:t>
            </a:r>
            <a:r>
              <a:rPr lang="es-ES" b="1" dirty="0" err="1"/>
              <a:t>Helduek</a:t>
            </a:r>
            <a:r>
              <a:rPr lang="es-ES" b="1" dirty="0"/>
              <a:t> </a:t>
            </a:r>
            <a:r>
              <a:rPr lang="es-ES" dirty="0"/>
              <a:t>parte-</a:t>
            </a:r>
            <a:r>
              <a:rPr lang="es-ES" dirty="0" err="1"/>
              <a:t>hartzen</a:t>
            </a:r>
            <a:r>
              <a:rPr lang="es-ES" dirty="0"/>
              <a:t> </a:t>
            </a:r>
            <a:r>
              <a:rPr lang="es-ES" dirty="0" err="1"/>
              <a:t>ikasteko</a:t>
            </a:r>
            <a:r>
              <a:rPr lang="es-ES" dirty="0"/>
              <a:t> </a:t>
            </a:r>
            <a:r>
              <a:rPr lang="es-ES" dirty="0" err="1"/>
              <a:t>edo</a:t>
            </a:r>
            <a:r>
              <a:rPr lang="es-ES" dirty="0"/>
              <a:t> parte-</a:t>
            </a:r>
            <a:r>
              <a:rPr lang="es-ES" dirty="0" err="1"/>
              <a:t>hartze</a:t>
            </a:r>
            <a:r>
              <a:rPr lang="es-ES" dirty="0"/>
              <a:t> </a:t>
            </a:r>
            <a:r>
              <a:rPr lang="es-ES" dirty="0" err="1"/>
              <a:t>prozesuetatik</a:t>
            </a:r>
            <a:r>
              <a:rPr lang="es-ES" dirty="0"/>
              <a:t> </a:t>
            </a:r>
            <a:r>
              <a:rPr lang="es-ES" b="1" dirty="0" err="1"/>
              <a:t>ikasteko</a:t>
            </a:r>
            <a:r>
              <a:rPr lang="es-ES" b="1" dirty="0"/>
              <a:t> </a:t>
            </a:r>
            <a:r>
              <a:rPr lang="es-ES" b="1" dirty="0" err="1"/>
              <a:t>esperientzia</a:t>
            </a:r>
            <a:r>
              <a:rPr lang="es-ES" b="1" dirty="0"/>
              <a:t> </a:t>
            </a:r>
            <a:r>
              <a:rPr lang="es-ES" b="1" dirty="0" err="1"/>
              <a:t>bat</a:t>
            </a:r>
            <a:r>
              <a:rPr lang="es-ES" dirty="0"/>
              <a:t>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481699" y="2178351"/>
            <a:ext cx="542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1. </a:t>
            </a:r>
            <a:r>
              <a:rPr lang="es-ES" dirty="0" err="1"/>
              <a:t>Umeentzako</a:t>
            </a:r>
            <a:r>
              <a:rPr lang="es-ES" dirty="0"/>
              <a:t> parte-</a:t>
            </a:r>
            <a:r>
              <a:rPr lang="es-ES" dirty="0" err="1"/>
              <a:t>hartze</a:t>
            </a:r>
            <a:r>
              <a:rPr lang="es-ES" dirty="0"/>
              <a:t> </a:t>
            </a:r>
            <a:r>
              <a:rPr lang="es-ES" b="1" dirty="0" err="1"/>
              <a:t>esperientzia</a:t>
            </a:r>
            <a:r>
              <a:rPr lang="es-ES" b="1" dirty="0"/>
              <a:t> </a:t>
            </a:r>
            <a:r>
              <a:rPr lang="es-ES" b="1" dirty="0" err="1"/>
              <a:t>praktiko</a:t>
            </a:r>
            <a:r>
              <a:rPr lang="es-ES" b="1" dirty="0"/>
              <a:t> </a:t>
            </a:r>
            <a:r>
              <a:rPr lang="es-ES" b="1" dirty="0" err="1"/>
              <a:t>bat</a:t>
            </a:r>
            <a:r>
              <a:rPr lang="es-ES" dirty="0"/>
              <a:t>. 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628476" y="568251"/>
            <a:ext cx="8774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ZER DA HAURREN KONTSEILUA?</a:t>
            </a:r>
            <a:endParaRPr lang="es-ES" sz="4400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3" name="Imagen 12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448" y="3756612"/>
            <a:ext cx="3568409" cy="237893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t="25654" r="8940"/>
          <a:stretch/>
        </p:blipFill>
        <p:spPr>
          <a:xfrm>
            <a:off x="6278435" y="3788191"/>
            <a:ext cx="3334700" cy="23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69186" y="2821398"/>
            <a:ext cx="5795494" cy="26992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800" b="1" dirty="0" err="1" smtClean="0">
                <a:latin typeface="Lithos Pro Regular"/>
                <a:cs typeface="Lithos Pro Regular"/>
              </a:rPr>
              <a:t>Haurren</a:t>
            </a:r>
            <a:r>
              <a:rPr lang="es-ES" sz="1800" b="1" dirty="0" smtClean="0">
                <a:latin typeface="Lithos Pro Regular"/>
                <a:cs typeface="Lithos Pro Regular"/>
              </a:rPr>
              <a:t> </a:t>
            </a:r>
            <a:r>
              <a:rPr lang="es-ES" sz="1800" b="1" dirty="0" err="1">
                <a:latin typeface="Lithos Pro Regular"/>
                <a:cs typeface="Lithos Pro Regular"/>
              </a:rPr>
              <a:t>kontseilua</a:t>
            </a:r>
            <a:r>
              <a:rPr lang="es-ES" sz="1800" b="1" dirty="0">
                <a:latin typeface="Lithos Pro Regular"/>
                <a:cs typeface="Lithos Pro Regular"/>
              </a:rPr>
              <a:t> </a:t>
            </a:r>
            <a:r>
              <a:rPr lang="es-ES" sz="1800" dirty="0" err="1"/>
              <a:t>Alkateak</a:t>
            </a:r>
            <a:r>
              <a:rPr lang="es-ES" sz="1800" dirty="0"/>
              <a:t> </a:t>
            </a:r>
            <a:r>
              <a:rPr lang="es-ES" sz="1800" dirty="0" err="1"/>
              <a:t>haurrekiko</a:t>
            </a:r>
            <a:r>
              <a:rPr lang="es-ES" sz="1800" dirty="0"/>
              <a:t> </a:t>
            </a:r>
            <a:r>
              <a:rPr lang="es-ES" sz="1800" dirty="0" err="1"/>
              <a:t>harremanetik</a:t>
            </a:r>
            <a:r>
              <a:rPr lang="es-ES" sz="1800" dirty="0"/>
              <a:t> </a:t>
            </a:r>
            <a:r>
              <a:rPr lang="es-ES" sz="1800" dirty="0" err="1"/>
              <a:t>ikas</a:t>
            </a:r>
            <a:r>
              <a:rPr lang="es-ES" sz="1800" dirty="0"/>
              <a:t> </a:t>
            </a:r>
            <a:r>
              <a:rPr lang="es-ES" sz="1800" dirty="0" err="1"/>
              <a:t>dezakeela</a:t>
            </a:r>
            <a:r>
              <a:rPr lang="es-ES" sz="1800" dirty="0"/>
              <a:t> eta </a:t>
            </a:r>
            <a:r>
              <a:rPr lang="es-ES" sz="1800" dirty="0" err="1"/>
              <a:t>ikasi</a:t>
            </a:r>
            <a:r>
              <a:rPr lang="es-ES" sz="1800" dirty="0"/>
              <a:t> </a:t>
            </a:r>
            <a:r>
              <a:rPr lang="es-ES" sz="1800" dirty="0" err="1"/>
              <a:t>nahi</a:t>
            </a:r>
            <a:r>
              <a:rPr lang="es-ES" sz="1800" dirty="0"/>
              <a:t> duela </a:t>
            </a:r>
            <a:r>
              <a:rPr lang="es-ES" sz="1800" dirty="0" err="1"/>
              <a:t>benetan</a:t>
            </a:r>
            <a:r>
              <a:rPr lang="es-ES" sz="1800" dirty="0"/>
              <a:t> </a:t>
            </a:r>
            <a:r>
              <a:rPr lang="es-ES" sz="1800" dirty="0" err="1"/>
              <a:t>sinesten</a:t>
            </a:r>
            <a:r>
              <a:rPr lang="es-ES" sz="1800" dirty="0"/>
              <a:t> </a:t>
            </a:r>
            <a:r>
              <a:rPr lang="es-ES" sz="1800" dirty="0" err="1"/>
              <a:t>duenean</a:t>
            </a:r>
            <a:r>
              <a:rPr lang="es-ES" sz="1800" dirty="0"/>
              <a:t> eta </a:t>
            </a:r>
            <a:r>
              <a:rPr lang="es-ES" sz="1800" b="1" dirty="0" err="1"/>
              <a:t>konpromiso</a:t>
            </a:r>
            <a:r>
              <a:rPr lang="es-ES" sz="1800" b="1" dirty="0"/>
              <a:t> </a:t>
            </a:r>
            <a:r>
              <a:rPr lang="es-ES" sz="1800" b="1" dirty="0" err="1"/>
              <a:t>serioa</a:t>
            </a:r>
            <a:r>
              <a:rPr lang="es-ES" sz="1800" b="1" dirty="0"/>
              <a:t> </a:t>
            </a:r>
            <a:r>
              <a:rPr lang="es-ES" sz="1800" dirty="0" err="1"/>
              <a:t>hartzen</a:t>
            </a:r>
            <a:r>
              <a:rPr lang="es-ES" sz="1800" dirty="0"/>
              <a:t> </a:t>
            </a:r>
            <a:r>
              <a:rPr lang="es-ES" sz="1800" dirty="0" err="1"/>
              <a:t>duenean</a:t>
            </a:r>
            <a:r>
              <a:rPr lang="es-ES" sz="1800" dirty="0"/>
              <a:t> </a:t>
            </a:r>
            <a:r>
              <a:rPr lang="es-ES" sz="1800" dirty="0" err="1"/>
              <a:t>eratzen</a:t>
            </a:r>
            <a:r>
              <a:rPr lang="es-ES" sz="1800" dirty="0"/>
              <a:t> da, </a:t>
            </a:r>
            <a:r>
              <a:rPr lang="es-ES" sz="1800" dirty="0" err="1"/>
              <a:t>herritarrei</a:t>
            </a:r>
            <a:r>
              <a:rPr lang="es-ES" sz="1800" dirty="0"/>
              <a:t> </a:t>
            </a:r>
            <a:r>
              <a:rPr lang="es-ES" sz="1800" dirty="0" err="1"/>
              <a:t>presentzia</a:t>
            </a:r>
            <a:r>
              <a:rPr lang="es-ES" sz="1800" dirty="0"/>
              <a:t> </a:t>
            </a:r>
            <a:r>
              <a:rPr lang="es-ES" sz="1800" dirty="0" err="1"/>
              <a:t>emango</a:t>
            </a:r>
            <a:r>
              <a:rPr lang="es-ES" sz="1800" dirty="0"/>
              <a:t> </a:t>
            </a:r>
            <a:r>
              <a:rPr lang="es-ES" sz="1800" dirty="0" err="1"/>
              <a:t>dien</a:t>
            </a:r>
            <a:r>
              <a:rPr lang="es-ES" sz="1800" dirty="0"/>
              <a:t> eta </a:t>
            </a:r>
            <a:r>
              <a:rPr lang="es-ES" sz="1800" dirty="0" err="1"/>
              <a:t>haurren</a:t>
            </a:r>
            <a:r>
              <a:rPr lang="es-ES" sz="1800" dirty="0"/>
              <a:t> </a:t>
            </a:r>
            <a:r>
              <a:rPr lang="es-ES" sz="1800" dirty="0" err="1"/>
              <a:t>eskubide</a:t>
            </a:r>
            <a:r>
              <a:rPr lang="es-ES" sz="1800" dirty="0"/>
              <a:t> </a:t>
            </a:r>
            <a:r>
              <a:rPr lang="es-ES" sz="1800" dirty="0" err="1"/>
              <a:t>osoa</a:t>
            </a:r>
            <a:r>
              <a:rPr lang="es-ES" sz="1800" dirty="0"/>
              <a:t> </a:t>
            </a:r>
            <a:r>
              <a:rPr lang="es-ES" sz="1800" dirty="0" err="1"/>
              <a:t>izango</a:t>
            </a:r>
            <a:r>
              <a:rPr lang="es-ES" sz="1800" dirty="0"/>
              <a:t> </a:t>
            </a:r>
            <a:r>
              <a:rPr lang="es-ES" sz="1800" dirty="0" err="1"/>
              <a:t>duen</a:t>
            </a:r>
            <a:r>
              <a:rPr lang="es-ES" sz="1800" dirty="0"/>
              <a:t> </a:t>
            </a:r>
            <a:r>
              <a:rPr lang="es-ES" sz="1800" dirty="0" err="1"/>
              <a:t>udal-kudeaketako</a:t>
            </a:r>
            <a:r>
              <a:rPr lang="es-ES" sz="1800" dirty="0"/>
              <a:t> </a:t>
            </a:r>
            <a:r>
              <a:rPr lang="es-ES" sz="1800" dirty="0" err="1"/>
              <a:t>espazio</a:t>
            </a:r>
            <a:r>
              <a:rPr lang="es-ES" sz="1800" dirty="0"/>
              <a:t> </a:t>
            </a:r>
            <a:r>
              <a:rPr lang="es-ES" sz="1800" dirty="0" err="1"/>
              <a:t>bat</a:t>
            </a:r>
            <a:r>
              <a:rPr lang="es-ES" sz="1800" dirty="0"/>
              <a:t> </a:t>
            </a:r>
            <a:r>
              <a:rPr lang="es-ES" sz="1800" dirty="0" err="1"/>
              <a:t>eraikiz</a:t>
            </a:r>
            <a:r>
              <a:rPr lang="es-ES" sz="1800" dirty="0"/>
              <a:t>.</a:t>
            </a:r>
          </a:p>
          <a:p>
            <a:pPr marL="0" indent="0">
              <a:buNone/>
            </a:pPr>
            <a:endParaRPr lang="es-ES" sz="1425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376703" y="1403278"/>
            <a:ext cx="6580460" cy="1096133"/>
          </a:xfrm>
        </p:spPr>
        <p:txBody>
          <a:bodyPr>
            <a:noAutofit/>
          </a:bodyPr>
          <a:lstStyle/>
          <a:p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NOIZ SORTZEN DA HK</a:t>
            </a:r>
            <a:r>
              <a:rPr lang="es-ES" dirty="0" smtClean="0">
                <a:solidFill>
                  <a:srgbClr val="0070C0"/>
                </a:solidFill>
                <a:latin typeface="Lithos Pro Regular"/>
              </a:rPr>
              <a:t>?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2" name="Imagen 11" descr="Solasgun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3" b="4764"/>
          <a:stretch/>
        </p:blipFill>
        <p:spPr>
          <a:xfrm>
            <a:off x="1140163" y="3846763"/>
            <a:ext cx="3471558" cy="20632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72" y="1171977"/>
            <a:ext cx="3465236" cy="231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86102" y="518170"/>
            <a:ext cx="8570516" cy="1143000"/>
          </a:xfrm>
        </p:spPr>
        <p:txBody>
          <a:bodyPr>
            <a:normAutofit/>
          </a:bodyPr>
          <a:lstStyle/>
          <a:p>
            <a:r>
              <a:rPr lang="es-ES" sz="3600" dirty="0" smtClean="0">
                <a:solidFill>
                  <a:schemeClr val="accent1"/>
                </a:solidFill>
                <a:latin typeface="Lithos Pro Regular"/>
                <a:cs typeface="Lithos Pro Regular"/>
              </a:rPr>
              <a:t>Parte-</a:t>
            </a:r>
            <a:r>
              <a:rPr lang="es-ES" sz="3600" dirty="0" err="1" smtClean="0">
                <a:solidFill>
                  <a:schemeClr val="accent1"/>
                </a:solidFill>
                <a:latin typeface="Lithos Pro Regular"/>
                <a:cs typeface="Lithos Pro Regular"/>
              </a:rPr>
              <a:t>hartze</a:t>
            </a:r>
            <a:r>
              <a:rPr lang="es-ES" sz="3600" dirty="0" smtClean="0">
                <a:solidFill>
                  <a:schemeClr val="accent1"/>
                </a:solidFill>
                <a:latin typeface="Lithos Pro Regular"/>
                <a:cs typeface="Lithos Pro Regular"/>
              </a:rPr>
              <a:t> </a:t>
            </a:r>
            <a:r>
              <a:rPr lang="es-ES" sz="3600" dirty="0" err="1" smtClean="0">
                <a:solidFill>
                  <a:schemeClr val="accent1"/>
                </a:solidFill>
                <a:latin typeface="Lithos Pro Regular"/>
                <a:cs typeface="Lithos Pro Regular"/>
              </a:rPr>
              <a:t>maila</a:t>
            </a:r>
            <a:r>
              <a:rPr lang="es-ES" sz="3600" dirty="0" smtClean="0">
                <a:solidFill>
                  <a:schemeClr val="accent1"/>
                </a:solidFill>
                <a:latin typeface="Lithos Pro Regular"/>
                <a:cs typeface="Lithos Pro Regular"/>
              </a:rPr>
              <a:t> </a:t>
            </a:r>
            <a:r>
              <a:rPr lang="es-ES" sz="3600" dirty="0" err="1" smtClean="0">
                <a:solidFill>
                  <a:schemeClr val="accent1"/>
                </a:solidFill>
                <a:latin typeface="Lithos Pro Regular"/>
                <a:cs typeface="Lithos Pro Regular"/>
              </a:rPr>
              <a:t>desberdinak</a:t>
            </a:r>
            <a:endParaRPr lang="es-ES" sz="3600" dirty="0">
              <a:solidFill>
                <a:schemeClr val="accent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686102" y="1856501"/>
            <a:ext cx="834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latin typeface="Lithos Pro Regular"/>
                <a:cs typeface="Lithos Pro Regular"/>
              </a:rPr>
              <a:t>Haurren</a:t>
            </a:r>
            <a:r>
              <a:rPr lang="es-ES" dirty="0">
                <a:latin typeface="Lithos Pro Regular"/>
                <a:cs typeface="Lithos Pro Regular"/>
              </a:rPr>
              <a:t> </a:t>
            </a:r>
            <a:r>
              <a:rPr lang="es-ES" dirty="0" err="1">
                <a:latin typeface="Lithos Pro Regular"/>
                <a:cs typeface="Lithos Pro Regular"/>
              </a:rPr>
              <a:t>Hirien</a:t>
            </a:r>
            <a:r>
              <a:rPr lang="es-ES" dirty="0">
                <a:latin typeface="Lithos Pro Regular"/>
                <a:cs typeface="Lithos Pro Regular"/>
              </a:rPr>
              <a:t> </a:t>
            </a:r>
            <a:r>
              <a:rPr lang="es-ES" dirty="0" err="1">
                <a:latin typeface="Lithos Pro Regular"/>
                <a:cs typeface="Lithos Pro Regular"/>
              </a:rPr>
              <a:t>Sarea</a:t>
            </a:r>
            <a:r>
              <a:rPr lang="es-ES" dirty="0" err="1"/>
              <a:t>ren</a:t>
            </a:r>
            <a:r>
              <a:rPr lang="es-ES" dirty="0"/>
              <a:t> </a:t>
            </a:r>
            <a:r>
              <a:rPr lang="es-ES" dirty="0" err="1"/>
              <a:t>estrategiaren</a:t>
            </a:r>
            <a:r>
              <a:rPr lang="es-ES" dirty="0"/>
              <a:t> </a:t>
            </a:r>
            <a:r>
              <a:rPr lang="es-ES" dirty="0" err="1"/>
              <a:t>barruan</a:t>
            </a:r>
            <a:r>
              <a:rPr lang="es-ES" dirty="0"/>
              <a:t>, </a:t>
            </a:r>
            <a:r>
              <a:rPr lang="es-ES" b="1" dirty="0"/>
              <a:t>3 </a:t>
            </a:r>
            <a:r>
              <a:rPr lang="es-ES" b="1" dirty="0" err="1"/>
              <a:t>partehartze</a:t>
            </a:r>
            <a:r>
              <a:rPr lang="es-ES" b="1" dirty="0"/>
              <a:t> </a:t>
            </a:r>
            <a:r>
              <a:rPr lang="es-ES" b="1" dirty="0" err="1"/>
              <a:t>maila</a:t>
            </a:r>
            <a:r>
              <a:rPr lang="es-ES" b="1" dirty="0"/>
              <a:t> </a:t>
            </a:r>
            <a:r>
              <a:rPr lang="es-ES" dirty="0" err="1"/>
              <a:t>daude</a:t>
            </a:r>
            <a:r>
              <a:rPr lang="es-ES" dirty="0"/>
              <a:t>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694325" y="2792991"/>
            <a:ext cx="5729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Aholku-emailea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. </a:t>
            </a:r>
            <a:r>
              <a:rPr lang="es-ES" dirty="0" err="1">
                <a:cs typeface="Lithos Pro Regular"/>
              </a:rPr>
              <a:t>Pertsonen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iritzia</a:t>
            </a:r>
            <a:r>
              <a:rPr lang="es-ES" dirty="0">
                <a:cs typeface="Lithos Pro Regular"/>
              </a:rPr>
              <a:t>, </a:t>
            </a:r>
            <a:r>
              <a:rPr lang="es-ES" dirty="0" err="1">
                <a:cs typeface="Lithos Pro Regular"/>
              </a:rPr>
              <a:t>beharrak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edo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interesak</a:t>
            </a:r>
            <a:r>
              <a:rPr lang="es-ES" dirty="0">
                <a:cs typeface="Lithos Pro Regular"/>
              </a:rPr>
              <a:t> </a:t>
            </a:r>
            <a:r>
              <a:rPr lang="es-ES" b="1" dirty="0" err="1">
                <a:cs typeface="Lithos Pro Regular"/>
              </a:rPr>
              <a:t>ezagutzea</a:t>
            </a:r>
            <a:r>
              <a:rPr lang="es-ES" dirty="0">
                <a:cs typeface="Lithos Pro Regular"/>
              </a:rPr>
              <a:t> du </a:t>
            </a:r>
            <a:r>
              <a:rPr lang="es-ES" dirty="0" err="1">
                <a:cs typeface="Lithos Pro Regular"/>
              </a:rPr>
              <a:t>helburu</a:t>
            </a:r>
            <a:r>
              <a:rPr lang="es-ES" dirty="0">
                <a:cs typeface="Lithos Pro Regular"/>
              </a:rPr>
              <a:t>.</a:t>
            </a:r>
            <a:r>
              <a:rPr lang="es-ES" dirty="0">
                <a:solidFill>
                  <a:srgbClr val="77933C"/>
                </a:solidFill>
                <a:latin typeface="Lithos Pro Regular"/>
                <a:cs typeface="Lithos Pro Regular"/>
              </a:rPr>
              <a:t>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25185" y="3729840"/>
            <a:ext cx="6692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2. </a:t>
            </a: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Proiektu-egilea</a:t>
            </a:r>
            <a:r>
              <a:rPr lang="es-ES" dirty="0">
                <a:solidFill>
                  <a:srgbClr val="77933C"/>
                </a:solidFill>
                <a:latin typeface="Lithos Pro Regular"/>
                <a:cs typeface="Lithos Pro Regular"/>
              </a:rPr>
              <a:t>.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Partehartzaileen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iritzi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eta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interesak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entzun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nahi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izatetik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haratago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,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jardueren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,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zerbitzuen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edo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espazioen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kasuan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, </a:t>
            </a:r>
            <a:r>
              <a:rPr lang="es-ES" b="1" dirty="0" err="1">
                <a:solidFill>
                  <a:srgbClr val="000000"/>
                </a:solidFill>
                <a:cs typeface="Lithos Pro Regular"/>
              </a:rPr>
              <a:t>diseinu</a:t>
            </a:r>
            <a:r>
              <a:rPr lang="es-ES" b="1" dirty="0">
                <a:solidFill>
                  <a:srgbClr val="000000"/>
                </a:solidFill>
                <a:cs typeface="Lithos Pro Regular"/>
              </a:rPr>
              <a:t>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prozesuaren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parte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izatea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 du </a:t>
            </a:r>
            <a:r>
              <a:rPr lang="es-ES" dirty="0" err="1">
                <a:solidFill>
                  <a:srgbClr val="000000"/>
                </a:solidFill>
                <a:cs typeface="Lithos Pro Regular"/>
              </a:rPr>
              <a:t>helburua</a:t>
            </a:r>
            <a:r>
              <a:rPr lang="es-ES" dirty="0">
                <a:solidFill>
                  <a:srgbClr val="000000"/>
                </a:solidFill>
                <a:cs typeface="Lithos Pro Regular"/>
              </a:rPr>
              <a:t>.</a:t>
            </a:r>
            <a:endParaRPr lang="es-ES" dirty="0">
              <a:solidFill>
                <a:srgbClr val="77933C"/>
              </a:solidFill>
              <a:latin typeface="Lithos Pro Regular"/>
              <a:cs typeface="Lithos Pro Regular"/>
            </a:endParaRPr>
          </a:p>
          <a:p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3949380" y="4907571"/>
            <a:ext cx="6082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3. </a:t>
            </a:r>
            <a:r>
              <a:rPr lang="es-E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ithos Pro Regular"/>
                <a:cs typeface="Lithos Pro Regular"/>
              </a:rPr>
              <a:t>Betearazlea</a:t>
            </a:r>
            <a:r>
              <a:rPr lang="es-ES" dirty="0">
                <a:solidFill>
                  <a:srgbClr val="77933C"/>
                </a:solidFill>
                <a:latin typeface="Lithos Pro Regular"/>
                <a:cs typeface="Lithos Pro Regular"/>
              </a:rPr>
              <a:t>. </a:t>
            </a:r>
            <a:r>
              <a:rPr lang="es-ES" dirty="0" err="1">
                <a:cs typeface="Lithos Pro Regular"/>
              </a:rPr>
              <a:t>Prozesu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osoan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pertsonak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inplikatzen</a:t>
            </a:r>
            <a:r>
              <a:rPr lang="es-ES" dirty="0">
                <a:cs typeface="Lithos Pro Regular"/>
              </a:rPr>
              <a:t> </a:t>
            </a:r>
            <a:r>
              <a:rPr lang="es-ES" dirty="0" err="1">
                <a:cs typeface="Lithos Pro Regular"/>
              </a:rPr>
              <a:t>dira</a:t>
            </a:r>
            <a:r>
              <a:rPr lang="es-ES" dirty="0">
                <a:cs typeface="Lithos Pro Regular"/>
              </a:rPr>
              <a:t>, </a:t>
            </a:r>
            <a:r>
              <a:rPr lang="es-ES" dirty="0" err="1">
                <a:cs typeface="Lithos Pro Regular"/>
              </a:rPr>
              <a:t>adostutakoa</a:t>
            </a:r>
            <a:r>
              <a:rPr lang="es-ES" dirty="0">
                <a:cs typeface="Lithos Pro Regular"/>
              </a:rPr>
              <a:t> eta </a:t>
            </a:r>
            <a:r>
              <a:rPr lang="es-ES" dirty="0" err="1">
                <a:cs typeface="Lithos Pro Regular"/>
              </a:rPr>
              <a:t>proposatutakoa</a:t>
            </a:r>
            <a:r>
              <a:rPr lang="es-ES" dirty="0">
                <a:cs typeface="Lithos Pro Regular"/>
              </a:rPr>
              <a:t> </a:t>
            </a:r>
            <a:r>
              <a:rPr lang="es-ES" b="1" dirty="0" err="1">
                <a:cs typeface="Lithos Pro Regular"/>
              </a:rPr>
              <a:t>garatzea</a:t>
            </a:r>
            <a:r>
              <a:rPr lang="es-ES" dirty="0">
                <a:cs typeface="Lithos Pro Regular"/>
              </a:rPr>
              <a:t> du </a:t>
            </a:r>
            <a:r>
              <a:rPr lang="es-ES" dirty="0" err="1">
                <a:cs typeface="Lithos Pro Regular"/>
              </a:rPr>
              <a:t>helburua</a:t>
            </a:r>
            <a:r>
              <a:rPr lang="es-ES" dirty="0">
                <a:cs typeface="Lithos Pro Regular"/>
              </a:rPr>
              <a:t>.</a:t>
            </a:r>
            <a:endParaRPr lang="es-ES" dirty="0"/>
          </a:p>
          <a:p>
            <a:endParaRPr lang="es-ES" dirty="0"/>
          </a:p>
        </p:txBody>
      </p:sp>
      <p:pic>
        <p:nvPicPr>
          <p:cNvPr id="9" name="Imagen 8" descr="Solasgune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924" y="6274650"/>
            <a:ext cx="1035127" cy="22165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2" y="6120065"/>
            <a:ext cx="1506063" cy="53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5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55213" y="790665"/>
            <a:ext cx="9285667" cy="1132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b="1" dirty="0" err="1" smtClean="0">
                <a:latin typeface="Lithos Pro Regular"/>
                <a:cs typeface="Lithos Pro Regular"/>
              </a:rPr>
              <a:t>Haurren</a:t>
            </a:r>
            <a:r>
              <a:rPr lang="es-ES" sz="1800" b="1" dirty="0" smtClean="0">
                <a:latin typeface="Lithos Pro Regular"/>
                <a:cs typeface="Lithos Pro Regular"/>
              </a:rPr>
              <a:t> </a:t>
            </a:r>
            <a:r>
              <a:rPr lang="es-ES" sz="1800" b="1" dirty="0" err="1">
                <a:latin typeface="Lithos Pro Regular"/>
                <a:cs typeface="Lithos Pro Regular"/>
              </a:rPr>
              <a:t>kontseilua</a:t>
            </a:r>
            <a:r>
              <a:rPr lang="es-ES" sz="1800" b="1" dirty="0">
                <a:latin typeface="Lithos Pro Regular"/>
                <a:cs typeface="Lithos Pro Regular"/>
              </a:rPr>
              <a:t> </a:t>
            </a:r>
            <a:r>
              <a:rPr lang="es-ES" sz="1800" dirty="0" err="1"/>
              <a:t>osatzen</a:t>
            </a:r>
            <a:r>
              <a:rPr lang="es-ES" sz="1800" dirty="0"/>
              <a:t> </a:t>
            </a:r>
            <a:r>
              <a:rPr lang="es-ES" sz="1800" dirty="0" err="1"/>
              <a:t>duten</a:t>
            </a:r>
            <a:r>
              <a:rPr lang="es-ES" sz="1800" dirty="0"/>
              <a:t> </a:t>
            </a:r>
            <a:r>
              <a:rPr lang="es-ES" sz="1800" dirty="0" err="1"/>
              <a:t>pertsonek</a:t>
            </a:r>
            <a:r>
              <a:rPr lang="es-ES" sz="1800" dirty="0"/>
              <a:t> </a:t>
            </a:r>
            <a:r>
              <a:rPr lang="es-ES" sz="1800" dirty="0" err="1"/>
              <a:t>beren</a:t>
            </a:r>
            <a:r>
              <a:rPr lang="es-ES" sz="1800" dirty="0"/>
              <a:t> </a:t>
            </a:r>
            <a:r>
              <a:rPr lang="es-ES" sz="1800" dirty="0" err="1"/>
              <a:t>esperientziak</a:t>
            </a:r>
            <a:r>
              <a:rPr lang="es-ES" sz="1800" dirty="0"/>
              <a:t> eta </a:t>
            </a:r>
            <a:r>
              <a:rPr lang="es-ES" sz="1800" dirty="0" err="1"/>
              <a:t>ideiak</a:t>
            </a:r>
            <a:r>
              <a:rPr lang="es-ES" sz="1800" dirty="0"/>
              <a:t> </a:t>
            </a:r>
            <a:r>
              <a:rPr lang="es-ES" sz="1800" dirty="0" err="1"/>
              <a:t>ekartzen</a:t>
            </a:r>
            <a:r>
              <a:rPr lang="es-ES" sz="1800" dirty="0"/>
              <a:t> </a:t>
            </a:r>
            <a:r>
              <a:rPr lang="es-ES" sz="1800" dirty="0" err="1"/>
              <a:t>dituzte</a:t>
            </a:r>
            <a:r>
              <a:rPr lang="es-ES" sz="1800" dirty="0"/>
              <a:t>. </a:t>
            </a:r>
            <a:r>
              <a:rPr lang="es-ES" sz="1800" b="1" dirty="0"/>
              <a:t>Ez </a:t>
            </a:r>
            <a:r>
              <a:rPr lang="es-ES" sz="1800" b="1" dirty="0" err="1"/>
              <a:t>dira</a:t>
            </a:r>
            <a:r>
              <a:rPr lang="es-ES" sz="1800" b="1" dirty="0"/>
              <a:t> </a:t>
            </a:r>
            <a:r>
              <a:rPr lang="es-ES" sz="1800" b="1" dirty="0" err="1"/>
              <a:t>inoren</a:t>
            </a:r>
            <a:r>
              <a:rPr lang="es-ES" sz="1800" b="1" dirty="0"/>
              <a:t> </a:t>
            </a:r>
            <a:r>
              <a:rPr lang="es-ES" sz="1800" b="1" dirty="0" err="1"/>
              <a:t>ordezkari</a:t>
            </a:r>
            <a:r>
              <a:rPr lang="es-ES" sz="1800" dirty="0"/>
              <a:t>, </a:t>
            </a:r>
            <a:r>
              <a:rPr lang="es-ES" sz="1800" dirty="0" err="1"/>
              <a:t>baina</a:t>
            </a:r>
            <a:r>
              <a:rPr lang="es-ES" sz="1800" dirty="0"/>
              <a:t> </a:t>
            </a:r>
            <a:r>
              <a:rPr lang="es-ES" sz="1800" dirty="0" err="1"/>
              <a:t>Kontseiluaren</a:t>
            </a:r>
            <a:r>
              <a:rPr lang="es-ES" sz="1800" dirty="0"/>
              <a:t> </a:t>
            </a:r>
            <a:r>
              <a:rPr lang="es-ES" sz="1800" dirty="0" err="1"/>
              <a:t>ondorioen</a:t>
            </a:r>
            <a:r>
              <a:rPr lang="es-ES" sz="1800" dirty="0"/>
              <a:t> </a:t>
            </a:r>
            <a:r>
              <a:rPr lang="es-ES" sz="1800" dirty="0" err="1"/>
              <a:t>berri</a:t>
            </a:r>
            <a:r>
              <a:rPr lang="es-ES" sz="1800" dirty="0"/>
              <a:t> </a:t>
            </a:r>
            <a:r>
              <a:rPr lang="es-ES" sz="1800" dirty="0" err="1"/>
              <a:t>eman</a:t>
            </a:r>
            <a:r>
              <a:rPr lang="es-ES" sz="1800" dirty="0"/>
              <a:t> </a:t>
            </a:r>
            <a:r>
              <a:rPr lang="es-ES" sz="1800" dirty="0" err="1"/>
              <a:t>dezakete</a:t>
            </a:r>
            <a:r>
              <a:rPr lang="es-ES" sz="1800" dirty="0"/>
              <a:t> </a:t>
            </a:r>
            <a:r>
              <a:rPr lang="es-ES" sz="1800" dirty="0" err="1"/>
              <a:t>beren</a:t>
            </a:r>
            <a:r>
              <a:rPr lang="es-ES" sz="1800" dirty="0"/>
              <a:t> </a:t>
            </a:r>
            <a:r>
              <a:rPr lang="es-ES" sz="1800" dirty="0" err="1"/>
              <a:t>ikastetxeetan</a:t>
            </a:r>
            <a:r>
              <a:rPr lang="es-ES" sz="1800" dirty="0"/>
              <a:t>.</a:t>
            </a:r>
          </a:p>
          <a:p>
            <a:pPr marL="0" indent="0">
              <a:buNone/>
            </a:pPr>
            <a:endParaRPr lang="es-ES" sz="1350" dirty="0"/>
          </a:p>
        </p:txBody>
      </p:sp>
      <p:sp>
        <p:nvSpPr>
          <p:cNvPr id="9" name="CuadroTexto 8"/>
          <p:cNvSpPr txBox="1"/>
          <p:nvPr/>
        </p:nvSpPr>
        <p:spPr>
          <a:xfrm>
            <a:off x="1780971" y="4476465"/>
            <a:ext cx="9215844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Ikasturtean</a:t>
            </a:r>
            <a:r>
              <a:rPr lang="es-ES" dirty="0"/>
              <a:t> </a:t>
            </a:r>
            <a:r>
              <a:rPr lang="es-ES" dirty="0" err="1">
                <a:solidFill>
                  <a:srgbClr val="000000"/>
                </a:solidFill>
              </a:rPr>
              <a:t>zehar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alkatearekin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biltzen</a:t>
            </a:r>
            <a:r>
              <a:rPr lang="es-ES" dirty="0">
                <a:solidFill>
                  <a:srgbClr val="000000"/>
                </a:solidFill>
              </a:rPr>
              <a:t> </a:t>
            </a:r>
            <a:r>
              <a:rPr lang="es-ES" dirty="0" err="1">
                <a:solidFill>
                  <a:srgbClr val="000000"/>
                </a:solidFill>
              </a:rPr>
              <a:t>dira</a:t>
            </a:r>
            <a:r>
              <a:rPr lang="es-ES" dirty="0"/>
              <a:t>, </a:t>
            </a:r>
            <a:r>
              <a:rPr lang="es-ES" dirty="0" err="1"/>
              <a:t>galderak</a:t>
            </a:r>
            <a:r>
              <a:rPr lang="es-ES" dirty="0"/>
              <a:t> </a:t>
            </a:r>
            <a:r>
              <a:rPr lang="es-ES" dirty="0" err="1"/>
              <a:t>entzuteko</a:t>
            </a:r>
            <a:r>
              <a:rPr lang="es-ES" dirty="0"/>
              <a:t>, </a:t>
            </a:r>
            <a:r>
              <a:rPr lang="es-ES" dirty="0" err="1"/>
              <a:t>ideiak</a:t>
            </a:r>
            <a:r>
              <a:rPr lang="es-ES" dirty="0"/>
              <a:t> </a:t>
            </a:r>
            <a:r>
              <a:rPr lang="es-ES" dirty="0" err="1"/>
              <a:t>partekatzeko</a:t>
            </a:r>
            <a:r>
              <a:rPr lang="es-ES" dirty="0"/>
              <a:t> eta </a:t>
            </a:r>
            <a:r>
              <a:rPr lang="es-ES" dirty="0" err="1"/>
              <a:t>haien</a:t>
            </a:r>
            <a:r>
              <a:rPr lang="es-ES" dirty="0"/>
              <a:t> </a:t>
            </a:r>
            <a:r>
              <a:rPr lang="es-ES" dirty="0" err="1"/>
              <a:t>erantzunak</a:t>
            </a:r>
            <a:r>
              <a:rPr lang="es-ES" dirty="0"/>
              <a:t> </a:t>
            </a:r>
            <a:r>
              <a:rPr lang="es-ES" dirty="0" err="1"/>
              <a:t>baloratzeko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Horrez</a:t>
            </a:r>
            <a:r>
              <a:rPr lang="es-ES" dirty="0"/>
              <a:t> </a:t>
            </a:r>
            <a:r>
              <a:rPr lang="es-ES" dirty="0" err="1"/>
              <a:t>gain</a:t>
            </a:r>
            <a:r>
              <a:rPr lang="es-ES" dirty="0"/>
              <a:t>, </a:t>
            </a:r>
            <a:r>
              <a:rPr lang="es-ES" dirty="0" err="1"/>
              <a:t>alkateak</a:t>
            </a:r>
            <a:r>
              <a:rPr lang="es-ES" dirty="0"/>
              <a:t> </a:t>
            </a:r>
            <a:r>
              <a:rPr lang="es-ES" dirty="0" err="1"/>
              <a:t>Kontseiluaren</a:t>
            </a:r>
            <a:r>
              <a:rPr lang="es-ES" dirty="0"/>
              <a:t> </a:t>
            </a:r>
            <a:r>
              <a:rPr lang="es-ES" dirty="0" err="1"/>
              <a:t>informazioa</a:t>
            </a:r>
            <a:r>
              <a:rPr lang="es-ES" dirty="0"/>
              <a:t> </a:t>
            </a:r>
            <a:r>
              <a:rPr lang="es-ES" dirty="0" err="1"/>
              <a:t>helarazi</a:t>
            </a:r>
            <a:r>
              <a:rPr lang="es-ES" dirty="0"/>
              <a:t> </a:t>
            </a:r>
            <a:r>
              <a:rPr lang="es-ES" dirty="0" err="1"/>
              <a:t>beharko</a:t>
            </a:r>
            <a:r>
              <a:rPr lang="es-ES" dirty="0"/>
              <a:t> dio </a:t>
            </a:r>
            <a:r>
              <a:rPr lang="es-ES" dirty="0" err="1"/>
              <a:t>bere</a:t>
            </a:r>
            <a:r>
              <a:rPr lang="es-ES" dirty="0"/>
              <a:t> </a:t>
            </a:r>
            <a:r>
              <a:rPr lang="es-ES" dirty="0" err="1"/>
              <a:t>gobernu</a:t>
            </a:r>
            <a:r>
              <a:rPr lang="es-ES" dirty="0"/>
              <a:t> </a:t>
            </a:r>
            <a:r>
              <a:rPr lang="es-ES" dirty="0" err="1"/>
              <a:t>taldeari</a:t>
            </a:r>
            <a:r>
              <a:rPr lang="es-ES" dirty="0"/>
              <a:t>, eta </a:t>
            </a:r>
            <a:r>
              <a:rPr lang="es-ES" dirty="0" err="1"/>
              <a:t>modu</a:t>
            </a:r>
            <a:r>
              <a:rPr lang="es-ES" dirty="0"/>
              <a:t> </a:t>
            </a:r>
            <a:r>
              <a:rPr lang="es-ES" dirty="0" err="1"/>
              <a:t>horretan</a:t>
            </a:r>
            <a:r>
              <a:rPr lang="es-ES" dirty="0"/>
              <a:t>, </a:t>
            </a:r>
            <a:r>
              <a:rPr lang="es-ES" dirty="0" err="1"/>
              <a:t>etenik</a:t>
            </a:r>
            <a:r>
              <a:rPr lang="es-ES" dirty="0"/>
              <a:t> </a:t>
            </a:r>
            <a:r>
              <a:rPr lang="es-ES" dirty="0" err="1"/>
              <a:t>gabe</a:t>
            </a:r>
            <a:r>
              <a:rPr lang="es-ES" dirty="0"/>
              <a:t>, </a:t>
            </a:r>
            <a:r>
              <a:rPr lang="es-ES" dirty="0" err="1"/>
              <a:t>harreman</a:t>
            </a:r>
            <a:r>
              <a:rPr lang="es-ES" dirty="0"/>
              <a:t> </a:t>
            </a:r>
            <a:r>
              <a:rPr lang="es-ES" dirty="0" err="1"/>
              <a:t>estua</a:t>
            </a:r>
            <a:r>
              <a:rPr lang="es-ES" dirty="0"/>
              <a:t> </a:t>
            </a:r>
            <a:r>
              <a:rPr lang="es-ES" dirty="0" err="1"/>
              <a:t>ezarri</a:t>
            </a:r>
            <a:r>
              <a:rPr lang="es-ES" dirty="0"/>
              <a:t> UK eta </a:t>
            </a:r>
            <a:r>
              <a:rPr lang="es-ES" dirty="0" err="1"/>
              <a:t>Alkatetzaren</a:t>
            </a:r>
            <a:r>
              <a:rPr lang="es-ES" dirty="0"/>
              <a:t> </a:t>
            </a:r>
            <a:r>
              <a:rPr lang="es-ES" dirty="0" err="1"/>
              <a:t>artean</a:t>
            </a:r>
            <a:r>
              <a:rPr lang="es-ES" dirty="0"/>
              <a:t>.</a:t>
            </a:r>
          </a:p>
          <a:p>
            <a:endParaRPr lang="es-ES" sz="1350" dirty="0"/>
          </a:p>
        </p:txBody>
      </p:sp>
      <p:pic>
        <p:nvPicPr>
          <p:cNvPr id="10" name="Imagen 9" descr="87046708_2987048917980233_6788362421699346432_o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45"/>
          <a:stretch/>
        </p:blipFill>
        <p:spPr>
          <a:xfrm>
            <a:off x="6388893" y="1952209"/>
            <a:ext cx="3721994" cy="215960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3" name="Imagen 12" descr="Solasgune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4" name="Imagen 13" descr="Captura de pantalla 2020-02-26 a las 18.25.16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59" y="1952209"/>
            <a:ext cx="2862541" cy="215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9206" y="535180"/>
            <a:ext cx="4851220" cy="1037293"/>
          </a:xfrm>
        </p:spPr>
        <p:txBody>
          <a:bodyPr>
            <a:noAutofit/>
          </a:bodyPr>
          <a:lstStyle/>
          <a:p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TALDEA SORTZEA</a:t>
            </a:r>
            <a:endParaRPr lang="es-ES" dirty="0">
              <a:solidFill>
                <a:srgbClr val="0070C0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23217" y="1852967"/>
            <a:ext cx="6018495" cy="4212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err="1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Umeen</a:t>
            </a:r>
            <a:r>
              <a:rPr lang="es-ES" sz="1800" dirty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sz="1800" dirty="0" err="1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kontseiluko</a:t>
            </a:r>
            <a:r>
              <a:rPr lang="es-ES" sz="1800" dirty="0">
                <a:solidFill>
                  <a:schemeClr val="accent3">
                    <a:lumMod val="75000"/>
                  </a:schemeClr>
                </a:solidFill>
                <a:latin typeface="Lithos Pro Regular"/>
                <a:cs typeface="Lithos Pro Regular"/>
              </a:rPr>
              <a:t> </a:t>
            </a:r>
            <a:r>
              <a:rPr lang="es-ES" sz="1800" dirty="0" err="1"/>
              <a:t>kideak</a:t>
            </a:r>
            <a:r>
              <a:rPr lang="es-ES" sz="1800" dirty="0"/>
              <a:t> </a:t>
            </a:r>
            <a:r>
              <a:rPr lang="es-ES" sz="1800" dirty="0" err="1"/>
              <a:t>zozketa</a:t>
            </a:r>
            <a:r>
              <a:rPr lang="es-ES" sz="1800" dirty="0"/>
              <a:t> </a:t>
            </a:r>
            <a:r>
              <a:rPr lang="es-ES" sz="1800" dirty="0" err="1"/>
              <a:t>bidez</a:t>
            </a:r>
            <a:r>
              <a:rPr lang="es-ES" sz="1800" dirty="0"/>
              <a:t> </a:t>
            </a:r>
            <a:r>
              <a:rPr lang="es-ES" sz="1800" dirty="0" err="1"/>
              <a:t>hautatzen</a:t>
            </a:r>
            <a:r>
              <a:rPr lang="es-ES" sz="1800" dirty="0"/>
              <a:t> </a:t>
            </a:r>
            <a:r>
              <a:rPr lang="es-ES" sz="1800" dirty="0" err="1"/>
              <a:t>dira</a:t>
            </a:r>
            <a:r>
              <a:rPr lang="es-ES" sz="1800" dirty="0"/>
              <a:t> </a:t>
            </a:r>
            <a:r>
              <a:rPr lang="es-ES" sz="1800" dirty="0" err="1"/>
              <a:t>bertan</a:t>
            </a:r>
            <a:r>
              <a:rPr lang="es-ES" sz="1800" dirty="0"/>
              <a:t> parte </a:t>
            </a:r>
            <a:r>
              <a:rPr lang="es-ES" sz="1800" dirty="0" err="1"/>
              <a:t>hartzera</a:t>
            </a:r>
            <a:r>
              <a:rPr lang="es-ES" sz="1800" dirty="0"/>
              <a:t> </a:t>
            </a:r>
            <a:r>
              <a:rPr lang="es-ES" sz="1800" dirty="0" err="1"/>
              <a:t>bere</a:t>
            </a:r>
            <a:r>
              <a:rPr lang="es-ES" sz="1800" dirty="0"/>
              <a:t> </a:t>
            </a:r>
            <a:r>
              <a:rPr lang="es-ES" sz="1800" dirty="0" err="1"/>
              <a:t>burua</a:t>
            </a:r>
            <a:r>
              <a:rPr lang="es-ES" sz="1800" dirty="0"/>
              <a:t> </a:t>
            </a:r>
            <a:r>
              <a:rPr lang="es-ES" sz="1800" dirty="0" err="1"/>
              <a:t>aurkeztu</a:t>
            </a:r>
            <a:r>
              <a:rPr lang="es-ES" sz="1800" dirty="0"/>
              <a:t> </a:t>
            </a:r>
            <a:r>
              <a:rPr lang="es-ES" sz="1800" dirty="0" err="1"/>
              <a:t>duten</a:t>
            </a:r>
            <a:r>
              <a:rPr lang="es-ES" sz="1800" dirty="0"/>
              <a:t> </a:t>
            </a:r>
            <a:r>
              <a:rPr lang="es-ES" sz="1800" dirty="0" err="1"/>
              <a:t>neska</a:t>
            </a:r>
            <a:r>
              <a:rPr lang="es-ES" sz="1800" dirty="0"/>
              <a:t>-mutilen </a:t>
            </a:r>
            <a:r>
              <a:rPr lang="es-ES" sz="1800" dirty="0" err="1"/>
              <a:t>artean</a:t>
            </a:r>
            <a:r>
              <a:rPr lang="es-ES" sz="1800" dirty="0" smtClean="0"/>
              <a:t>. </a:t>
            </a:r>
            <a:endParaRPr lang="es-ES" sz="1800" dirty="0"/>
          </a:p>
          <a:p>
            <a:pPr marL="0" indent="0">
              <a:buNone/>
            </a:pPr>
            <a:r>
              <a:rPr lang="es-ES" sz="1800" dirty="0" err="1"/>
              <a:t>Eskolako</a:t>
            </a:r>
            <a:r>
              <a:rPr lang="es-ES" sz="1800" dirty="0"/>
              <a:t> </a:t>
            </a:r>
            <a:r>
              <a:rPr lang="es-ES" sz="1800" dirty="0" err="1"/>
              <a:t>harremanak</a:t>
            </a:r>
            <a:r>
              <a:rPr lang="es-ES" sz="1800" dirty="0"/>
              <a:t> </a:t>
            </a:r>
            <a:r>
              <a:rPr lang="es-ES" sz="1800" dirty="0" err="1"/>
              <a:t>udal</a:t>
            </a:r>
            <a:r>
              <a:rPr lang="es-ES" sz="1800" dirty="0"/>
              <a:t> </a:t>
            </a:r>
            <a:r>
              <a:rPr lang="es-ES" sz="1800" dirty="0" err="1"/>
              <a:t>gonbidapena</a:t>
            </a:r>
            <a:r>
              <a:rPr lang="es-ES" sz="1800" dirty="0"/>
              <a:t> </a:t>
            </a:r>
            <a:r>
              <a:rPr lang="es-ES" sz="1800" dirty="0" err="1"/>
              <a:t>jasotzen</a:t>
            </a:r>
            <a:r>
              <a:rPr lang="es-ES" sz="1800" dirty="0"/>
              <a:t> </a:t>
            </a:r>
            <a:r>
              <a:rPr lang="es-ES" sz="1800" dirty="0" err="1"/>
              <a:t>dute</a:t>
            </a:r>
            <a:r>
              <a:rPr lang="es-ES" sz="1800" dirty="0"/>
              <a:t>, </a:t>
            </a:r>
            <a:r>
              <a:rPr lang="es-ES" sz="1800" dirty="0" smtClean="0"/>
              <a:t>5.mailako </a:t>
            </a:r>
            <a:r>
              <a:rPr lang="es-ES" sz="1800" dirty="0" err="1"/>
              <a:t>klaseetan</a:t>
            </a:r>
            <a:r>
              <a:rPr lang="es-ES" sz="1800" dirty="0"/>
              <a:t> </a:t>
            </a:r>
            <a:r>
              <a:rPr lang="es-ES" sz="1800" dirty="0" err="1"/>
              <a:t>irakurtzen</a:t>
            </a:r>
            <a:r>
              <a:rPr lang="es-ES" sz="1800" dirty="0"/>
              <a:t> </a:t>
            </a:r>
            <a:r>
              <a:rPr lang="es-ES" sz="1800" dirty="0" err="1"/>
              <a:t>dute</a:t>
            </a:r>
            <a:r>
              <a:rPr lang="es-ES" sz="1800" dirty="0"/>
              <a:t> </a:t>
            </a:r>
            <a:r>
              <a:rPr lang="es-ES" sz="1800" dirty="0" err="1"/>
              <a:t>eskutitza</a:t>
            </a:r>
            <a:r>
              <a:rPr lang="es-ES" sz="1800" dirty="0"/>
              <a:t> eta </a:t>
            </a:r>
            <a:r>
              <a:rPr lang="es-ES" sz="1800" dirty="0" err="1"/>
              <a:t>Kontseiluan</a:t>
            </a:r>
            <a:r>
              <a:rPr lang="es-ES" sz="1800" dirty="0"/>
              <a:t> parte </a:t>
            </a:r>
            <a:r>
              <a:rPr lang="es-ES" sz="1800" dirty="0" err="1"/>
              <a:t>hartu</a:t>
            </a:r>
            <a:r>
              <a:rPr lang="es-ES" sz="1800" dirty="0"/>
              <a:t> </a:t>
            </a:r>
            <a:r>
              <a:rPr lang="es-ES" sz="1800" dirty="0" err="1"/>
              <a:t>nahi</a:t>
            </a:r>
            <a:r>
              <a:rPr lang="es-ES" sz="1800" dirty="0"/>
              <a:t> </a:t>
            </a:r>
            <a:r>
              <a:rPr lang="es-ES" sz="1800" dirty="0" err="1"/>
              <a:t>dutenen</a:t>
            </a:r>
            <a:r>
              <a:rPr lang="es-ES" sz="1800" dirty="0"/>
              <a:t> </a:t>
            </a:r>
            <a:r>
              <a:rPr lang="es-ES" sz="1800" dirty="0" err="1"/>
              <a:t>umeen</a:t>
            </a:r>
            <a:r>
              <a:rPr lang="es-ES" sz="1800" dirty="0"/>
              <a:t> </a:t>
            </a:r>
            <a:r>
              <a:rPr lang="es-ES" sz="1800" dirty="0" err="1"/>
              <a:t>izen</a:t>
            </a:r>
            <a:r>
              <a:rPr lang="es-ES" sz="1800" dirty="0"/>
              <a:t> </a:t>
            </a:r>
            <a:r>
              <a:rPr lang="es-ES" sz="1800" dirty="0" err="1"/>
              <a:t>zerrenda</a:t>
            </a:r>
            <a:r>
              <a:rPr lang="es-ES" sz="1800" dirty="0"/>
              <a:t> </a:t>
            </a:r>
            <a:r>
              <a:rPr lang="es-ES" sz="1800" dirty="0" err="1"/>
              <a:t>bidaltzen</a:t>
            </a:r>
            <a:r>
              <a:rPr lang="es-ES" sz="1800" dirty="0"/>
              <a:t> </a:t>
            </a:r>
            <a:r>
              <a:rPr lang="es-ES" sz="1800" dirty="0" err="1"/>
              <a:t>digute</a:t>
            </a:r>
            <a:r>
              <a:rPr lang="es-ES" sz="1800" dirty="0"/>
              <a:t>. </a:t>
            </a:r>
          </a:p>
          <a:p>
            <a:pPr marL="0" indent="0">
              <a:buNone/>
            </a:pPr>
            <a:r>
              <a:rPr lang="es-ES" sz="1800" dirty="0" err="1"/>
              <a:t>Ondoren</a:t>
            </a:r>
            <a:r>
              <a:rPr lang="es-ES" sz="1800" dirty="0"/>
              <a:t> </a:t>
            </a:r>
            <a:r>
              <a:rPr lang="es-ES" sz="1800" dirty="0" err="1"/>
              <a:t>eskolak</a:t>
            </a:r>
            <a:r>
              <a:rPr lang="es-ES" sz="1800" dirty="0"/>
              <a:t> </a:t>
            </a:r>
            <a:r>
              <a:rPr lang="es-ES" sz="1800" dirty="0" err="1"/>
              <a:t>bidalitako</a:t>
            </a:r>
            <a:r>
              <a:rPr lang="es-ES" sz="1800" dirty="0"/>
              <a:t> </a:t>
            </a:r>
            <a:r>
              <a:rPr lang="es-ES" sz="1800" dirty="0" err="1"/>
              <a:t>datuekin</a:t>
            </a:r>
            <a:r>
              <a:rPr lang="es-ES" sz="1800" dirty="0"/>
              <a:t> </a:t>
            </a:r>
            <a:r>
              <a:rPr lang="es-ES" sz="1800" dirty="0" err="1"/>
              <a:t>zozketa</a:t>
            </a:r>
            <a:r>
              <a:rPr lang="es-ES" sz="1800" dirty="0"/>
              <a:t> </a:t>
            </a:r>
            <a:r>
              <a:rPr lang="es-ES" sz="1800" dirty="0" err="1"/>
              <a:t>egiten</a:t>
            </a:r>
            <a:r>
              <a:rPr lang="es-ES" sz="1800" dirty="0"/>
              <a:t> </a:t>
            </a:r>
            <a:r>
              <a:rPr lang="es-ES" sz="1800" dirty="0" err="1"/>
              <a:t>dugu</a:t>
            </a:r>
            <a:r>
              <a:rPr lang="es-ES" sz="1800" dirty="0"/>
              <a:t>, </a:t>
            </a:r>
            <a:r>
              <a:rPr lang="es-ES" sz="1800" dirty="0" err="1"/>
              <a:t>ikastetxe</a:t>
            </a:r>
            <a:r>
              <a:rPr lang="es-ES" sz="1800" dirty="0"/>
              <a:t> </a:t>
            </a:r>
            <a:r>
              <a:rPr lang="es-ES" sz="1800" dirty="0" err="1"/>
              <a:t>bakoitzeko</a:t>
            </a:r>
            <a:r>
              <a:rPr lang="es-ES" sz="1800" dirty="0"/>
              <a:t> 5. </a:t>
            </a:r>
            <a:r>
              <a:rPr lang="es-ES" sz="1800" dirty="0" err="1" smtClean="0"/>
              <a:t>mailako</a:t>
            </a:r>
            <a:r>
              <a:rPr lang="es-ES" sz="1800" dirty="0" smtClean="0"/>
              <a:t> </a:t>
            </a:r>
            <a:r>
              <a:rPr lang="es-ES" sz="1800" dirty="0" err="1"/>
              <a:t>ikasle</a:t>
            </a:r>
            <a:r>
              <a:rPr lang="es-ES" sz="1800" dirty="0"/>
              <a:t> </a:t>
            </a:r>
            <a:r>
              <a:rPr lang="es-ES" sz="1800" dirty="0" err="1"/>
              <a:t>bat</a:t>
            </a:r>
            <a:r>
              <a:rPr lang="es-ES" sz="1800" dirty="0"/>
              <a:t> </a:t>
            </a:r>
            <a:r>
              <a:rPr lang="es-ES" sz="1800" dirty="0" err="1"/>
              <a:t>ateratzen</a:t>
            </a:r>
            <a:r>
              <a:rPr lang="es-ES" sz="1800" dirty="0"/>
              <a:t> </a:t>
            </a:r>
            <a:r>
              <a:rPr lang="es-ES" sz="1800" dirty="0" err="1" smtClean="0"/>
              <a:t>dugu</a:t>
            </a:r>
            <a:r>
              <a:rPr lang="es-ES" sz="1800" dirty="0" smtClean="0"/>
              <a:t> (6. </a:t>
            </a:r>
            <a:r>
              <a:rPr lang="es-ES" sz="1800" dirty="0" err="1" smtClean="0"/>
              <a:t>mailakoak</a:t>
            </a:r>
            <a:r>
              <a:rPr lang="es-ES" sz="1800" dirty="0" smtClean="0"/>
              <a:t> </a:t>
            </a:r>
            <a:r>
              <a:rPr lang="es-ES" sz="1800" dirty="0" err="1" smtClean="0"/>
              <a:t>mantentzen</a:t>
            </a:r>
            <a:r>
              <a:rPr lang="es-ES" sz="1800" dirty="0" smtClean="0"/>
              <a:t> </a:t>
            </a:r>
            <a:r>
              <a:rPr lang="es-ES" sz="1800" dirty="0" err="1" smtClean="0"/>
              <a:t>dira</a:t>
            </a:r>
            <a:r>
              <a:rPr lang="es-ES" sz="1800" dirty="0" smtClean="0"/>
              <a:t>) </a:t>
            </a:r>
            <a:r>
              <a:rPr lang="es-ES" sz="1800" dirty="0"/>
              <a:t>eta </a:t>
            </a:r>
            <a:r>
              <a:rPr lang="es-ES" sz="1800" dirty="0" err="1"/>
              <a:t>familien</a:t>
            </a:r>
            <a:r>
              <a:rPr lang="es-ES" sz="1800" dirty="0"/>
              <a:t> </a:t>
            </a:r>
            <a:r>
              <a:rPr lang="es-ES" sz="1800" dirty="0" err="1"/>
              <a:t>topaketara</a:t>
            </a:r>
            <a:r>
              <a:rPr lang="es-ES" sz="1800" dirty="0"/>
              <a:t> </a:t>
            </a:r>
            <a:r>
              <a:rPr lang="es-ES" sz="1800" dirty="0" err="1"/>
              <a:t>gonbidatzen</a:t>
            </a:r>
            <a:r>
              <a:rPr lang="es-ES" sz="1800" dirty="0"/>
              <a:t> </a:t>
            </a:r>
            <a:r>
              <a:rPr lang="es-ES" sz="1800" dirty="0" err="1"/>
              <a:t>ditugu</a:t>
            </a:r>
            <a:r>
              <a:rPr lang="es-ES" sz="1800" dirty="0"/>
              <a:t>.</a:t>
            </a:r>
          </a:p>
          <a:p>
            <a:pPr marL="0" indent="0">
              <a:buNone/>
            </a:pPr>
            <a:r>
              <a:rPr lang="es-ES" sz="1800" dirty="0"/>
              <a:t>Eta </a:t>
            </a:r>
            <a:r>
              <a:rPr lang="es-ES" sz="1800" dirty="0" err="1"/>
              <a:t>Umeen</a:t>
            </a:r>
            <a:r>
              <a:rPr lang="es-ES" sz="1800" dirty="0"/>
              <a:t> </a:t>
            </a:r>
            <a:r>
              <a:rPr lang="es-ES" sz="1800" dirty="0" err="1"/>
              <a:t>Kontseiluko</a:t>
            </a:r>
            <a:r>
              <a:rPr lang="es-ES" sz="1800" dirty="0"/>
              <a:t> familia </a:t>
            </a:r>
            <a:r>
              <a:rPr lang="es-ES" sz="1800" dirty="0" err="1"/>
              <a:t>topaketan</a:t>
            </a:r>
            <a:r>
              <a:rPr lang="es-ES" sz="1800" dirty="0"/>
              <a:t> </a:t>
            </a:r>
            <a:r>
              <a:rPr lang="es-ES" sz="1800" dirty="0" err="1"/>
              <a:t>elkar</a:t>
            </a:r>
            <a:r>
              <a:rPr lang="es-ES" sz="1800" dirty="0"/>
              <a:t> </a:t>
            </a:r>
            <a:r>
              <a:rPr lang="es-ES" sz="1800" dirty="0" err="1"/>
              <a:t>ezagutzen</a:t>
            </a:r>
            <a:r>
              <a:rPr lang="es-ES" sz="1800" dirty="0"/>
              <a:t> </a:t>
            </a:r>
            <a:r>
              <a:rPr lang="es-ES" sz="1800" dirty="0" err="1"/>
              <a:t>gara</a:t>
            </a:r>
            <a:r>
              <a:rPr lang="es-ES" sz="1800" dirty="0"/>
              <a:t>!</a:t>
            </a:r>
          </a:p>
          <a:p>
            <a:pPr marL="0" indent="0">
              <a:buNone/>
            </a:pPr>
            <a:endParaRPr lang="es-ES" sz="1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38350" t="19385" r="38213" b="11925"/>
          <a:stretch/>
        </p:blipFill>
        <p:spPr>
          <a:xfrm>
            <a:off x="7546275" y="14598"/>
            <a:ext cx="4134866" cy="684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3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19371" y="2380884"/>
            <a:ext cx="2514256" cy="17276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2191377" y="2627006"/>
            <a:ext cx="2570244" cy="1576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dirty="0" smtClean="0"/>
              <a:t>OSTEGUNETAN</a:t>
            </a:r>
          </a:p>
          <a:p>
            <a:pPr marL="0" indent="0" algn="ctr">
              <a:buNone/>
            </a:pPr>
            <a:r>
              <a:rPr lang="es-ES" sz="2400" b="1" dirty="0" smtClean="0"/>
              <a:t>17:00 - 18:30</a:t>
            </a:r>
          </a:p>
          <a:p>
            <a:pPr marL="0" indent="0" algn="ctr">
              <a:buNone/>
            </a:pPr>
            <a:r>
              <a:rPr lang="es-ES" sz="2400" b="1" dirty="0" smtClean="0"/>
              <a:t>BERBAGUNEAN</a:t>
            </a: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s-ES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s-ES" sz="1800" dirty="0"/>
          </a:p>
        </p:txBody>
      </p:sp>
      <p:pic>
        <p:nvPicPr>
          <p:cNvPr id="9" name="Imagen 8" descr="Captura de pantalla 2020-02-26 a las 13.49.0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91" y="654064"/>
            <a:ext cx="3845853" cy="2585872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563649" y="1082507"/>
            <a:ext cx="4150098" cy="8560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ANTOLAKETA</a:t>
            </a:r>
          </a:p>
          <a:p>
            <a:endParaRPr lang="es-ES" dirty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endParaRPr lang="es-ES" dirty="0" smtClean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endParaRPr lang="es-ES" sz="4000" dirty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368290" y="4590935"/>
            <a:ext cx="45408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Saio</a:t>
            </a:r>
            <a:r>
              <a:rPr lang="es-ES" dirty="0"/>
              <a:t> </a:t>
            </a:r>
            <a:r>
              <a:rPr lang="es-ES" dirty="0" err="1"/>
              <a:t>hauetan</a:t>
            </a:r>
            <a:r>
              <a:rPr lang="es-ES" dirty="0"/>
              <a:t> </a:t>
            </a:r>
            <a:r>
              <a:rPr lang="es-ES" dirty="0" err="1" smtClean="0"/>
              <a:t>askatasuna</a:t>
            </a:r>
            <a:r>
              <a:rPr lang="es-ES" dirty="0" smtClean="0"/>
              <a:t>, </a:t>
            </a:r>
            <a:r>
              <a:rPr lang="es-ES" dirty="0" err="1" smtClean="0"/>
              <a:t>segurtasuna</a:t>
            </a:r>
            <a:r>
              <a:rPr lang="es-ES" dirty="0" smtClean="0"/>
              <a:t> eta </a:t>
            </a:r>
            <a:r>
              <a:rPr lang="es-ES" dirty="0" err="1" smtClean="0"/>
              <a:t>osasun</a:t>
            </a:r>
            <a:r>
              <a:rPr lang="es-ES" dirty="0" smtClean="0"/>
              <a:t> </a:t>
            </a:r>
            <a:r>
              <a:rPr lang="es-ES" dirty="0" err="1" smtClean="0"/>
              <a:t>neurriak</a:t>
            </a:r>
            <a:r>
              <a:rPr lang="es-ES" dirty="0" smtClean="0"/>
              <a:t> </a:t>
            </a:r>
            <a:r>
              <a:rPr lang="es-ES" dirty="0" err="1" smtClean="0"/>
              <a:t>betetzen</a:t>
            </a:r>
            <a:r>
              <a:rPr lang="es-ES" dirty="0" smtClean="0"/>
              <a:t> </a:t>
            </a:r>
            <a:r>
              <a:rPr lang="es-ES" dirty="0" err="1" smtClean="0"/>
              <a:t>direla</a:t>
            </a:r>
            <a:r>
              <a:rPr lang="es-ES" dirty="0" smtClean="0"/>
              <a:t> </a:t>
            </a:r>
            <a:r>
              <a:rPr lang="es-ES" dirty="0" err="1"/>
              <a:t>zihurtatzeko</a:t>
            </a:r>
            <a:r>
              <a:rPr lang="es-ES" dirty="0"/>
              <a:t> </a:t>
            </a:r>
            <a:r>
              <a:rPr lang="es-ES" dirty="0" err="1"/>
              <a:t>Solasguneko</a:t>
            </a:r>
            <a:r>
              <a:rPr lang="es-ES" dirty="0"/>
              <a:t> </a:t>
            </a:r>
            <a:r>
              <a:rPr lang="es-ES" dirty="0" err="1"/>
              <a:t>hezitzaileek</a:t>
            </a:r>
            <a:r>
              <a:rPr lang="es-ES" dirty="0"/>
              <a:t> </a:t>
            </a:r>
            <a:r>
              <a:rPr lang="es-ES" dirty="0" err="1"/>
              <a:t>prozesu</a:t>
            </a:r>
            <a:r>
              <a:rPr lang="es-ES" dirty="0"/>
              <a:t> </a:t>
            </a:r>
            <a:r>
              <a:rPr lang="es-ES" dirty="0" err="1"/>
              <a:t>osoan</a:t>
            </a:r>
            <a:r>
              <a:rPr lang="es-ES" dirty="0"/>
              <a:t> </a:t>
            </a:r>
            <a:r>
              <a:rPr lang="es-ES" dirty="0" err="1"/>
              <a:t>laguntzen</a:t>
            </a:r>
            <a:r>
              <a:rPr lang="es-ES" dirty="0"/>
              <a:t> </a:t>
            </a:r>
            <a:r>
              <a:rPr lang="es-ES" dirty="0" err="1"/>
              <a:t>dute</a:t>
            </a:r>
            <a:r>
              <a:rPr lang="es-ES" dirty="0"/>
              <a:t>.</a:t>
            </a:r>
          </a:p>
          <a:p>
            <a:endParaRPr lang="es-ES" dirty="0"/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1563648" y="1090965"/>
            <a:ext cx="4150098" cy="8560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rgbClr val="0070C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ANTOLAKETA</a:t>
            </a:r>
          </a:p>
          <a:p>
            <a:endParaRPr lang="es-ES" dirty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endParaRPr lang="es-ES" dirty="0" smtClean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endParaRPr lang="es-ES" sz="4000" dirty="0">
              <a:solidFill>
                <a:srgbClr val="77933C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2" y="6274646"/>
            <a:ext cx="1506063" cy="530815"/>
          </a:xfrm>
          <a:prstGeom prst="rect">
            <a:avLst/>
          </a:prstGeom>
        </p:spPr>
      </p:pic>
      <p:pic>
        <p:nvPicPr>
          <p:cNvPr id="17" name="Imagen 16" descr="Solasgune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32" y="6429229"/>
            <a:ext cx="1035127" cy="2216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7"/>
          <a:stretch/>
        </p:blipFill>
        <p:spPr>
          <a:xfrm>
            <a:off x="6509491" y="3570615"/>
            <a:ext cx="3845853" cy="258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494</Words>
  <Application>Microsoft Office PowerPoint</Application>
  <PresentationFormat>Panorámica</PresentationFormat>
  <Paragraphs>65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Alef</vt:lpstr>
      <vt:lpstr>Arial</vt:lpstr>
      <vt:lpstr>Calibri</vt:lpstr>
      <vt:lpstr>Calibri Light</vt:lpstr>
      <vt:lpstr>Lithos Pro Regular</vt:lpstr>
      <vt:lpstr>Tema de Office</vt:lpstr>
      <vt:lpstr>Presentación de PowerPoint</vt:lpstr>
      <vt:lpstr>Haurren Hirien Sarea</vt:lpstr>
      <vt:lpstr>Presentación de PowerPoint</vt:lpstr>
      <vt:lpstr>Presentación de PowerPoint</vt:lpstr>
      <vt:lpstr>NOIZ SORTZEN DA HK?</vt:lpstr>
      <vt:lpstr>Parte-hartze maila desberdinak</vt:lpstr>
      <vt:lpstr>Presentación de PowerPoint</vt:lpstr>
      <vt:lpstr>TALDEA SORTZEA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EH BILDU</cp:lastModifiedBy>
  <cp:revision>43</cp:revision>
  <cp:lastPrinted>2021-02-09T12:06:14Z</cp:lastPrinted>
  <dcterms:created xsi:type="dcterms:W3CDTF">2021-01-25T09:35:14Z</dcterms:created>
  <dcterms:modified xsi:type="dcterms:W3CDTF">2023-04-03T09:56:31Z</dcterms:modified>
</cp:coreProperties>
</file>